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  <p:sldId id="277" r:id="rId22"/>
    <p:sldId id="274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78" r:id="rId42"/>
    <p:sldId id="297" r:id="rId43"/>
    <p:sldId id="298" r:id="rId44"/>
    <p:sldId id="299" r:id="rId45"/>
    <p:sldId id="300" r:id="rId46"/>
    <p:sldId id="301" r:id="rId47"/>
    <p:sldId id="303" r:id="rId48"/>
    <p:sldId id="304" r:id="rId49"/>
    <p:sldId id="302" r:id="rId5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2C443C-1547-4DBC-AFC4-6478A0574CD6}" v="12" dt="2026-04-03T16:32:07.9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49" d="100"/>
          <a:sy n="49" d="100"/>
        </p:scale>
        <p:origin x="42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rry Masula" userId="ab9cfc07f37832a7" providerId="LiveId" clId="{785E5001-3501-4885-9C96-ED851D6F07F1}"/>
    <pc:docChg chg="custSel modSld">
      <pc:chgData name="Larry Masula" userId="ab9cfc07f37832a7" providerId="LiveId" clId="{785E5001-3501-4885-9C96-ED851D6F07F1}" dt="2026-04-03T16:32:07.974" v="17" actId="1076"/>
      <pc:docMkLst>
        <pc:docMk/>
      </pc:docMkLst>
      <pc:sldChg chg="addSp delSp mod">
        <pc:chgData name="Larry Masula" userId="ab9cfc07f37832a7" providerId="LiveId" clId="{785E5001-3501-4885-9C96-ED851D6F07F1}" dt="2026-04-03T16:22:32.507" v="6"/>
        <pc:sldMkLst>
          <pc:docMk/>
          <pc:sldMk cId="4137418571" sldId="262"/>
        </pc:sldMkLst>
        <pc:picChg chg="del">
          <ac:chgData name="Larry Masula" userId="ab9cfc07f37832a7" providerId="LiveId" clId="{785E5001-3501-4885-9C96-ED851D6F07F1}" dt="2026-04-03T16:14:46.361" v="2" actId="478"/>
          <ac:picMkLst>
            <pc:docMk/>
            <pc:sldMk cId="4137418571" sldId="262"/>
            <ac:picMk id="4" creationId="{603FE124-B9AF-4C0B-1C30-04280F4C25AE}"/>
          </ac:picMkLst>
        </pc:picChg>
        <pc:picChg chg="add">
          <ac:chgData name="Larry Masula" userId="ab9cfc07f37832a7" providerId="LiveId" clId="{785E5001-3501-4885-9C96-ED851D6F07F1}" dt="2026-04-03T16:22:32.507" v="6"/>
          <ac:picMkLst>
            <pc:docMk/>
            <pc:sldMk cId="4137418571" sldId="262"/>
            <ac:picMk id="3074" creationId="{6459C62B-1224-593E-3421-F6561B8A899C}"/>
          </ac:picMkLst>
        </pc:picChg>
      </pc:sldChg>
      <pc:sldChg chg="addSp delSp mod">
        <pc:chgData name="Larry Masula" userId="ab9cfc07f37832a7" providerId="LiveId" clId="{785E5001-3501-4885-9C96-ED851D6F07F1}" dt="2026-04-03T16:26:54.157" v="7"/>
        <pc:sldMkLst>
          <pc:docMk/>
          <pc:sldMk cId="759983388" sldId="273"/>
        </pc:sldMkLst>
        <pc:picChg chg="del">
          <ac:chgData name="Larry Masula" userId="ab9cfc07f37832a7" providerId="LiveId" clId="{785E5001-3501-4885-9C96-ED851D6F07F1}" dt="2026-04-03T16:17:57.696" v="3" actId="478"/>
          <ac:picMkLst>
            <pc:docMk/>
            <pc:sldMk cId="759983388" sldId="273"/>
            <ac:picMk id="5" creationId="{DC7B4553-DF21-92CF-8B0E-8FF024F3E144}"/>
          </ac:picMkLst>
        </pc:picChg>
        <pc:picChg chg="add">
          <ac:chgData name="Larry Masula" userId="ab9cfc07f37832a7" providerId="LiveId" clId="{785E5001-3501-4885-9C96-ED851D6F07F1}" dt="2026-04-03T16:26:54.157" v="7"/>
          <ac:picMkLst>
            <pc:docMk/>
            <pc:sldMk cId="759983388" sldId="273"/>
            <ac:picMk id="4098" creationId="{FAC06326-FA81-11F5-E346-BABE1248A254}"/>
          </ac:picMkLst>
        </pc:picChg>
      </pc:sldChg>
      <pc:sldChg chg="addSp delSp mod">
        <pc:chgData name="Larry Masula" userId="ab9cfc07f37832a7" providerId="LiveId" clId="{785E5001-3501-4885-9C96-ED851D6F07F1}" dt="2026-04-03T16:14:05.608" v="1"/>
        <pc:sldMkLst>
          <pc:docMk/>
          <pc:sldMk cId="2464055339" sldId="280"/>
        </pc:sldMkLst>
        <pc:picChg chg="del">
          <ac:chgData name="Larry Masula" userId="ab9cfc07f37832a7" providerId="LiveId" clId="{785E5001-3501-4885-9C96-ED851D6F07F1}" dt="2026-04-03T16:02:29.195" v="0" actId="478"/>
          <ac:picMkLst>
            <pc:docMk/>
            <pc:sldMk cId="2464055339" sldId="280"/>
            <ac:picMk id="4" creationId="{CE3E8472-0721-9C88-0B18-79154E3D93DD}"/>
          </ac:picMkLst>
        </pc:picChg>
        <pc:picChg chg="add">
          <ac:chgData name="Larry Masula" userId="ab9cfc07f37832a7" providerId="LiveId" clId="{785E5001-3501-4885-9C96-ED851D6F07F1}" dt="2026-04-03T16:14:05.608" v="1"/>
          <ac:picMkLst>
            <pc:docMk/>
            <pc:sldMk cId="2464055339" sldId="280"/>
            <ac:picMk id="1026" creationId="{7F88B748-FDF5-1503-90FD-1257AA1B85A1}"/>
          </ac:picMkLst>
        </pc:picChg>
      </pc:sldChg>
      <pc:sldChg chg="addSp delSp mod">
        <pc:chgData name="Larry Masula" userId="ab9cfc07f37832a7" providerId="LiveId" clId="{785E5001-3501-4885-9C96-ED851D6F07F1}" dt="2026-04-03T16:28:37.139" v="9"/>
        <pc:sldMkLst>
          <pc:docMk/>
          <pc:sldMk cId="2887901674" sldId="284"/>
        </pc:sldMkLst>
        <pc:picChg chg="del">
          <ac:chgData name="Larry Masula" userId="ab9cfc07f37832a7" providerId="LiveId" clId="{785E5001-3501-4885-9C96-ED851D6F07F1}" dt="2026-04-03T16:27:16.261" v="8" actId="478"/>
          <ac:picMkLst>
            <pc:docMk/>
            <pc:sldMk cId="2887901674" sldId="284"/>
            <ac:picMk id="4" creationId="{6DD38423-E915-EBD9-D0D4-C69DCA4BD3CC}"/>
          </ac:picMkLst>
        </pc:picChg>
        <pc:picChg chg="add">
          <ac:chgData name="Larry Masula" userId="ab9cfc07f37832a7" providerId="LiveId" clId="{785E5001-3501-4885-9C96-ED851D6F07F1}" dt="2026-04-03T16:28:37.139" v="9"/>
          <ac:picMkLst>
            <pc:docMk/>
            <pc:sldMk cId="2887901674" sldId="284"/>
            <ac:picMk id="5122" creationId="{45226429-3268-0768-B013-50E5E7A65818}"/>
          </ac:picMkLst>
        </pc:picChg>
      </pc:sldChg>
      <pc:sldChg chg="addSp delSp modSp mod">
        <pc:chgData name="Larry Masula" userId="ab9cfc07f37832a7" providerId="LiveId" clId="{785E5001-3501-4885-9C96-ED851D6F07F1}" dt="2026-04-03T16:32:07.974" v="17" actId="1076"/>
        <pc:sldMkLst>
          <pc:docMk/>
          <pc:sldMk cId="1269985242" sldId="289"/>
        </pc:sldMkLst>
        <pc:picChg chg="del">
          <ac:chgData name="Larry Masula" userId="ab9cfc07f37832a7" providerId="LiveId" clId="{785E5001-3501-4885-9C96-ED851D6F07F1}" dt="2026-04-03T16:29:11.024" v="10" actId="478"/>
          <ac:picMkLst>
            <pc:docMk/>
            <pc:sldMk cId="1269985242" sldId="289"/>
            <ac:picMk id="4" creationId="{76A684E2-60F0-7CC8-8795-B7031FFEE89E}"/>
          </ac:picMkLst>
        </pc:picChg>
        <pc:picChg chg="add del">
          <ac:chgData name="Larry Masula" userId="ab9cfc07f37832a7" providerId="LiveId" clId="{785E5001-3501-4885-9C96-ED851D6F07F1}" dt="2026-04-03T16:31:59.052" v="12" actId="478"/>
          <ac:picMkLst>
            <pc:docMk/>
            <pc:sldMk cId="1269985242" sldId="289"/>
            <ac:picMk id="6146" creationId="{AA5D5761-6DD0-B1FC-A0C2-994E24D3016B}"/>
          </ac:picMkLst>
        </pc:picChg>
        <pc:picChg chg="add mod">
          <ac:chgData name="Larry Masula" userId="ab9cfc07f37832a7" providerId="LiveId" clId="{785E5001-3501-4885-9C96-ED851D6F07F1}" dt="2026-04-03T16:32:07.974" v="17" actId="1076"/>
          <ac:picMkLst>
            <pc:docMk/>
            <pc:sldMk cId="1269985242" sldId="289"/>
            <ac:picMk id="6148" creationId="{A718C3FB-74D1-8C56-809D-52F397FE4DEA}"/>
          </ac:picMkLst>
        </pc:picChg>
      </pc:sldChg>
      <pc:sldChg chg="addSp delSp mod">
        <pc:chgData name="Larry Masula" userId="ab9cfc07f37832a7" providerId="LiveId" clId="{785E5001-3501-4885-9C96-ED851D6F07F1}" dt="2026-04-03T16:21:51.407" v="5"/>
        <pc:sldMkLst>
          <pc:docMk/>
          <pc:sldMk cId="3598359235" sldId="304"/>
        </pc:sldMkLst>
        <pc:picChg chg="del">
          <ac:chgData name="Larry Masula" userId="ab9cfc07f37832a7" providerId="LiveId" clId="{785E5001-3501-4885-9C96-ED851D6F07F1}" dt="2026-04-03T16:21:50.525" v="4" actId="478"/>
          <ac:picMkLst>
            <pc:docMk/>
            <pc:sldMk cId="3598359235" sldId="304"/>
            <ac:picMk id="4" creationId="{68AD1696-5118-F1EB-FAA5-4213124D6A18}"/>
          </ac:picMkLst>
        </pc:picChg>
        <pc:picChg chg="add">
          <ac:chgData name="Larry Masula" userId="ab9cfc07f37832a7" providerId="LiveId" clId="{785E5001-3501-4885-9C96-ED851D6F07F1}" dt="2026-04-03T16:21:51.407" v="5"/>
          <ac:picMkLst>
            <pc:docMk/>
            <pc:sldMk cId="3598359235" sldId="304"/>
            <ac:picMk id="2050" creationId="{7B53394D-1CA6-2BD5-83A0-2A6F84ADB6D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53007-F040-4A11-BE0C-E9F108C7DCE1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4262D-F3DF-43FC-848D-D79A8D1683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759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53007-F040-4A11-BE0C-E9F108C7DCE1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4262D-F3DF-43FC-848D-D79A8D1683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455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53007-F040-4A11-BE0C-E9F108C7DCE1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4262D-F3DF-43FC-848D-D79A8D1683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78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53007-F040-4A11-BE0C-E9F108C7DCE1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4262D-F3DF-43FC-848D-D79A8D1683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204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53007-F040-4A11-BE0C-E9F108C7DCE1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4262D-F3DF-43FC-848D-D79A8D1683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533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53007-F040-4A11-BE0C-E9F108C7DCE1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4262D-F3DF-43FC-848D-D79A8D1683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20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53007-F040-4A11-BE0C-E9F108C7DCE1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4262D-F3DF-43FC-848D-D79A8D1683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037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53007-F040-4A11-BE0C-E9F108C7DCE1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4262D-F3DF-43FC-848D-D79A8D1683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6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53007-F040-4A11-BE0C-E9F108C7DCE1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4262D-F3DF-43FC-848D-D79A8D1683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753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53007-F040-4A11-BE0C-E9F108C7DCE1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4262D-F3DF-43FC-848D-D79A8D1683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55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53007-F040-4A11-BE0C-E9F108C7DCE1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4262D-F3DF-43FC-848D-D79A8D1683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911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CB553007-F040-4A11-BE0C-E9F108C7DCE1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3914262D-F3DF-43FC-848D-D79A8D1683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4498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DC881-71FF-DE87-1699-371D4DE05A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Intro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803FEE-12AB-6803-EE3B-F7457CFFA7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6136E9-C70B-FFA7-F57E-D0F9655F7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435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CE72C03-9E27-A608-E98E-461A1E1008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33368" y="82713"/>
            <a:ext cx="5666388" cy="6603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483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45D2411-E857-3906-C217-8B0E96883E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414" y="492090"/>
            <a:ext cx="10441172" cy="5873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698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C3D8DAB-B60A-FBE7-FACF-73C7AB48EB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200025"/>
            <a:ext cx="7620000" cy="645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629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2782492-DAEF-361D-242F-F49CAD94C4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1603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E667036-67C2-194A-2EE0-FEC677F74C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4812" y="0"/>
            <a:ext cx="75823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929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&quot;Say My Name&quot;">
            <a:extLst>
              <a:ext uri="{FF2B5EF4-FFF2-40B4-BE49-F238E27FC236}">
                <a16:creationId xmlns:a16="http://schemas.microsoft.com/office/drawing/2014/main" id="{6459C62B-1224-593E-3421-F6561B8A89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74185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12BBEBE-E97A-1CEF-2290-C10FB2127D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57162"/>
            <a:ext cx="9753600" cy="654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1028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D1E6D23-ECA3-6AA0-B144-7FE46258AA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045" y="586248"/>
            <a:ext cx="10107561" cy="5685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4471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E9F9743-CA9D-AA79-4DDE-9A6E7D693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932" y="0"/>
            <a:ext cx="91521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0504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0677365-71F3-0815-FFB3-9B472E816E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7764" y="0"/>
            <a:ext cx="59764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277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EE82B5D-3B0F-8D25-4B8E-CE0ADB23B4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4536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67073D5-E6BF-D93F-B801-869819E84F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0412" y="597309"/>
            <a:ext cx="7551175" cy="566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8297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86360C4-96E8-8D91-7114-BAC9F33EF2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0694"/>
          <a:stretch/>
        </p:blipFill>
        <p:spPr>
          <a:xfrm>
            <a:off x="3205162" y="-19784"/>
            <a:ext cx="5781675" cy="6877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4704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6D8087-E021-9191-F706-CB0992C4CB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3537" y="479312"/>
            <a:ext cx="8924925" cy="589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7298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8B01AA3-00D8-31A0-8291-C33276AE71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606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B978116-D31C-65FD-B518-EA8B12889A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673" y="0"/>
            <a:ext cx="48946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2439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lan Your Visit - Grand Canyon National Park (U.S. National Park Service)">
            <a:extLst>
              <a:ext uri="{FF2B5EF4-FFF2-40B4-BE49-F238E27FC236}">
                <a16:creationId xmlns:a16="http://schemas.microsoft.com/office/drawing/2014/main" id="{FAC06326-FA81-11F5-E346-BABE1248A2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0"/>
            <a:ext cx="103647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99833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BCB671-7E90-29A2-6643-15EC66B505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873120"/>
            <a:ext cx="8789391" cy="4947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4414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23F2776-58E7-0FD6-3F4F-15DA6B0619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143" y="0"/>
            <a:ext cx="102857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098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9A88A69-848B-CA94-871B-24919854E3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529" y="629264"/>
            <a:ext cx="11198942" cy="559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5419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4905D49-3238-E4B0-4B37-A6D4AEBFA3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381000"/>
            <a:ext cx="6096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4223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9713D2A-3075-432B-6DAA-BEB6456EE1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5901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wenty One Pilots in Theaters: An Experience That Was More Than I Ever  Imagined – The Drew Acorn">
            <a:extLst>
              <a:ext uri="{FF2B5EF4-FFF2-40B4-BE49-F238E27FC236}">
                <a16:creationId xmlns:a16="http://schemas.microsoft.com/office/drawing/2014/main" id="{7F88B748-FDF5-1503-90FD-1257AA1B85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413" y="0"/>
            <a:ext cx="9147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40553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410225E-BA42-9C2A-DCF3-7F118D1089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504" y="0"/>
            <a:ext cx="102849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098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A1F5F6B-03A4-C092-8FA0-62F1880668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4939" y="0"/>
            <a:ext cx="55421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2272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F110682-CA57-9657-D6D4-48BD655624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961" b="30998"/>
          <a:stretch/>
        </p:blipFill>
        <p:spPr>
          <a:xfrm>
            <a:off x="1474839" y="885498"/>
            <a:ext cx="9242322" cy="5087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3423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anta Cruz Beach Boardwalk Amusement Park - California's Classic Beach  Experience">
            <a:extLst>
              <a:ext uri="{FF2B5EF4-FFF2-40B4-BE49-F238E27FC236}">
                <a16:creationId xmlns:a16="http://schemas.microsoft.com/office/drawing/2014/main" id="{45226429-3268-0768-B013-50E5E7A65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42913"/>
            <a:ext cx="11430000" cy="597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79016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C5E7C79-129D-9EBF-88D3-42950E30D6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327" y="0"/>
            <a:ext cx="107313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8508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CD4701B-1FC4-51A7-5846-80511423CD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3560" y="0"/>
            <a:ext cx="68648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7098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C19FBE1-0D0D-BB73-5BB6-8DD416004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793" y="633259"/>
            <a:ext cx="9940413" cy="5591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6308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CC92CAA-B120-FFB0-833D-E7AAF41823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4585" y="801329"/>
            <a:ext cx="9342830" cy="5255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6343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The Walking Dead producer considering bringing back iconic character (one  whose death we're still not over)">
            <a:extLst>
              <a:ext uri="{FF2B5EF4-FFF2-40B4-BE49-F238E27FC236}">
                <a16:creationId xmlns:a16="http://schemas.microsoft.com/office/drawing/2014/main" id="{A718C3FB-74D1-8C56-809D-52F397FE4D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809" y="720455"/>
            <a:ext cx="9630382" cy="5417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99852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7902A60-7AD8-69CA-3B73-1F50F4684B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244" y="0"/>
            <a:ext cx="10289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7476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865025-0F7A-40B7-6163-9526CCA61B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5251" y="299982"/>
            <a:ext cx="4601497" cy="625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6074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21526A9-8963-12FC-0F01-898B582468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0103" y="516004"/>
            <a:ext cx="10722203" cy="5629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5277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B68EA48-B62D-C7C9-078E-8938D09DE6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8529" y="258572"/>
            <a:ext cx="9360310" cy="6340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3705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F2FCDCA-0786-6BF4-2C01-B3A18CE469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477" y="253637"/>
            <a:ext cx="4763045" cy="6350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1056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44A68A0-51EE-670B-1CE9-C7CDAD610B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903" y="510049"/>
            <a:ext cx="10638503" cy="5984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4983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C05951B-8F1E-24EC-FC32-25FD8CB46A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225" y="762000"/>
            <a:ext cx="1011555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0886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756F6-C6E3-25FA-FE80-9EF7017C3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974EA99-E526-9FB7-B46C-79767B2813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5502" y="180703"/>
            <a:ext cx="11220995" cy="6496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85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5828BC5-7B38-D3A9-A76A-49CCE57A5D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7603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AA8356D-6649-71C4-1F57-5FB6D7DCE4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3922" y="326922"/>
            <a:ext cx="6204155" cy="6204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5633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635A542-CEB6-83CA-870A-A35800594D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19564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isney Cars | Official Disney Site">
            <a:extLst>
              <a:ext uri="{FF2B5EF4-FFF2-40B4-BE49-F238E27FC236}">
                <a16:creationId xmlns:a16="http://schemas.microsoft.com/office/drawing/2014/main" id="{EDB17046-92AF-2D0F-6D91-93B1ED5C69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4605" y="412954"/>
            <a:ext cx="7806813" cy="5855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363121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3440EB9-8684-FF5F-87CD-A118723E79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9233" y="0"/>
            <a:ext cx="54135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87852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87DACE9-E467-1973-D192-AB5C17E091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5015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ow Star Wars redefined the notion of what a movie could be | Vox">
            <a:extLst>
              <a:ext uri="{FF2B5EF4-FFF2-40B4-BE49-F238E27FC236}">
                <a16:creationId xmlns:a16="http://schemas.microsoft.com/office/drawing/2014/main" id="{7B53394D-1CA6-2BD5-83A0-2A6F84ADB6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313" y="0"/>
            <a:ext cx="102393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835923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9148E1C-3478-E8F0-53E9-50871B8513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390525"/>
            <a:ext cx="6096000" cy="607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3550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538D9D"/>
      </a:hlink>
      <a:folHlink>
        <a:srgbClr val="A5738E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C0A3E416-13B0-4CFE-8B85-8989D8AEFB5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248</TotalTime>
  <Words>1</Words>
  <Application>Microsoft Office PowerPoint</Application>
  <PresentationFormat>Widescreen</PresentationFormat>
  <Paragraphs>1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3" baseType="lpstr">
      <vt:lpstr>Aptos</vt:lpstr>
      <vt:lpstr>Aptos Display</vt:lpstr>
      <vt:lpstr>Arial</vt:lpstr>
      <vt:lpstr>Office Theme</vt:lpstr>
      <vt:lpstr>Intro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Larry Masula</dc:creator>
  <cp:lastModifiedBy>Larry Masula</cp:lastModifiedBy>
  <cp:revision>1</cp:revision>
  <dcterms:created xsi:type="dcterms:W3CDTF">2025-02-07T18:01:29Z</dcterms:created>
  <dcterms:modified xsi:type="dcterms:W3CDTF">2026-04-03T16:32:24Z</dcterms:modified>
</cp:coreProperties>
</file>