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9" r:id="rId2"/>
    <p:sldId id="258" r:id="rId3"/>
    <p:sldId id="257" r:id="rId4"/>
    <p:sldId id="260" r:id="rId5"/>
    <p:sldId id="261" r:id="rId6"/>
    <p:sldId id="265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97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D93004-8043-476C-AEB9-8516B6614A1C}" v="29" dt="2026-04-03T17:05:13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42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ry Masula" userId="ab9cfc07f37832a7" providerId="LiveId" clId="{785E5001-3501-4885-9C96-ED851D6F07F1}"/>
    <pc:docChg chg="custSel modSld">
      <pc:chgData name="Larry Masula" userId="ab9cfc07f37832a7" providerId="LiveId" clId="{785E5001-3501-4885-9C96-ED851D6F07F1}" dt="2026-04-03T17:05:13.221" v="42"/>
      <pc:docMkLst>
        <pc:docMk/>
      </pc:docMkLst>
      <pc:sldChg chg="addSp delSp modSp">
        <pc:chgData name="Larry Masula" userId="ab9cfc07f37832a7" providerId="LiveId" clId="{785E5001-3501-4885-9C96-ED851D6F07F1}" dt="2026-04-03T16:48:36.763" v="25" actId="1076"/>
        <pc:sldMkLst>
          <pc:docMk/>
          <pc:sldMk cId="553790389" sldId="258"/>
        </pc:sldMkLst>
        <pc:picChg chg="del">
          <ac:chgData name="Larry Masula" userId="ab9cfc07f37832a7" providerId="LiveId" clId="{785E5001-3501-4885-9C96-ED851D6F07F1}" dt="2026-04-03T16:48:28.872" v="20" actId="478"/>
          <ac:picMkLst>
            <pc:docMk/>
            <pc:sldMk cId="553790389" sldId="258"/>
            <ac:picMk id="2050" creationId="{E5E488BF-DC76-7F1F-6230-FF7EE3E53F4D}"/>
          </ac:picMkLst>
        </pc:picChg>
        <pc:picChg chg="add mod">
          <ac:chgData name="Larry Masula" userId="ab9cfc07f37832a7" providerId="LiveId" clId="{785E5001-3501-4885-9C96-ED851D6F07F1}" dt="2026-04-03T16:48:36.763" v="25" actId="1076"/>
          <ac:picMkLst>
            <pc:docMk/>
            <pc:sldMk cId="553790389" sldId="258"/>
            <ac:picMk id="6146" creationId="{96D9A1DC-E07A-CDC4-42E8-1D0AD476B7ED}"/>
          </ac:picMkLst>
        </pc:picChg>
      </pc:sldChg>
      <pc:sldChg chg="addSp delSp mod">
        <pc:chgData name="Larry Masula" userId="ab9cfc07f37832a7" providerId="LiveId" clId="{785E5001-3501-4885-9C96-ED851D6F07F1}" dt="2026-04-03T16:46:37.513" v="19"/>
        <pc:sldMkLst>
          <pc:docMk/>
          <pc:sldMk cId="1767081968" sldId="264"/>
        </pc:sldMkLst>
        <pc:picChg chg="del">
          <ac:chgData name="Larry Masula" userId="ab9cfc07f37832a7" providerId="LiveId" clId="{785E5001-3501-4885-9C96-ED851D6F07F1}" dt="2026-04-03T16:45:38.821" v="18" actId="478"/>
          <ac:picMkLst>
            <pc:docMk/>
            <pc:sldMk cId="1767081968" sldId="264"/>
            <ac:picMk id="2" creationId="{E4497A4F-90FF-99A7-A125-B23907881022}"/>
          </ac:picMkLst>
        </pc:picChg>
        <pc:picChg chg="add">
          <ac:chgData name="Larry Masula" userId="ab9cfc07f37832a7" providerId="LiveId" clId="{785E5001-3501-4885-9C96-ED851D6F07F1}" dt="2026-04-03T16:46:37.513" v="19"/>
          <ac:picMkLst>
            <pc:docMk/>
            <pc:sldMk cId="1767081968" sldId="264"/>
            <ac:picMk id="5122" creationId="{1E943F82-AE10-BC08-A5BF-F3701916A72B}"/>
          </ac:picMkLst>
        </pc:picChg>
      </pc:sldChg>
      <pc:sldChg chg="addSp delSp modSp mod">
        <pc:chgData name="Larry Masula" userId="ab9cfc07f37832a7" providerId="LiveId" clId="{785E5001-3501-4885-9C96-ED851D6F07F1}" dt="2026-04-03T16:52:09.843" v="30" actId="1036"/>
        <pc:sldMkLst>
          <pc:docMk/>
          <pc:sldMk cId="461262234" sldId="276"/>
        </pc:sldMkLst>
        <pc:spChg chg="add del">
          <ac:chgData name="Larry Masula" userId="ab9cfc07f37832a7" providerId="LiveId" clId="{785E5001-3501-4885-9C96-ED851D6F07F1}" dt="2026-04-03T16:51:40.941" v="28" actId="478"/>
          <ac:spMkLst>
            <pc:docMk/>
            <pc:sldMk cId="461262234" sldId="276"/>
            <ac:spMk id="2" creationId="{38F5A895-B8C5-BE49-D88E-2852083305E9}"/>
          </ac:spMkLst>
        </pc:spChg>
        <pc:picChg chg="del">
          <ac:chgData name="Larry Masula" userId="ab9cfc07f37832a7" providerId="LiveId" clId="{785E5001-3501-4885-9C96-ED851D6F07F1}" dt="2026-04-03T16:51:34.040" v="26" actId="478"/>
          <ac:picMkLst>
            <pc:docMk/>
            <pc:sldMk cId="461262234" sldId="276"/>
            <ac:picMk id="3" creationId="{950864C9-9ADC-18CE-EFCA-0D8CB30121A2}"/>
          </ac:picMkLst>
        </pc:picChg>
        <pc:picChg chg="add mod">
          <ac:chgData name="Larry Masula" userId="ab9cfc07f37832a7" providerId="LiveId" clId="{785E5001-3501-4885-9C96-ED851D6F07F1}" dt="2026-04-03T16:52:09.843" v="30" actId="1036"/>
          <ac:picMkLst>
            <pc:docMk/>
            <pc:sldMk cId="461262234" sldId="276"/>
            <ac:picMk id="5" creationId="{13C5F309-9A7B-E855-DEED-6A96F32D3D19}"/>
          </ac:picMkLst>
        </pc:picChg>
      </pc:sldChg>
      <pc:sldChg chg="addSp delSp mod">
        <pc:chgData name="Larry Masula" userId="ab9cfc07f37832a7" providerId="LiveId" clId="{785E5001-3501-4885-9C96-ED851D6F07F1}" dt="2026-04-03T16:52:48.184" v="32"/>
        <pc:sldMkLst>
          <pc:docMk/>
          <pc:sldMk cId="1907329811" sldId="277"/>
        </pc:sldMkLst>
        <pc:picChg chg="del">
          <ac:chgData name="Larry Masula" userId="ab9cfc07f37832a7" providerId="LiveId" clId="{785E5001-3501-4885-9C96-ED851D6F07F1}" dt="2026-04-03T16:52:47.352" v="31" actId="478"/>
          <ac:picMkLst>
            <pc:docMk/>
            <pc:sldMk cId="1907329811" sldId="277"/>
            <ac:picMk id="2" creationId="{60D42ECC-3DAF-A7FD-EE5F-8DCE4F5C30A3}"/>
          </ac:picMkLst>
        </pc:picChg>
        <pc:picChg chg="add">
          <ac:chgData name="Larry Masula" userId="ab9cfc07f37832a7" providerId="LiveId" clId="{785E5001-3501-4885-9C96-ED851D6F07F1}" dt="2026-04-03T16:52:48.184" v="32"/>
          <ac:picMkLst>
            <pc:docMk/>
            <pc:sldMk cId="1907329811" sldId="277"/>
            <ac:picMk id="8194" creationId="{8CEE848B-2126-23DC-ED72-B77979CEE660}"/>
          </ac:picMkLst>
        </pc:picChg>
      </pc:sldChg>
      <pc:sldChg chg="addSp delSp mod">
        <pc:chgData name="Larry Masula" userId="ab9cfc07f37832a7" providerId="LiveId" clId="{785E5001-3501-4885-9C96-ED851D6F07F1}" dt="2026-04-03T16:56:06.251" v="38"/>
        <pc:sldMkLst>
          <pc:docMk/>
          <pc:sldMk cId="3126050672" sldId="280"/>
        </pc:sldMkLst>
        <pc:picChg chg="del">
          <ac:chgData name="Larry Masula" userId="ab9cfc07f37832a7" providerId="LiveId" clId="{785E5001-3501-4885-9C96-ED851D6F07F1}" dt="2026-04-03T16:56:06.118" v="37" actId="478"/>
          <ac:picMkLst>
            <pc:docMk/>
            <pc:sldMk cId="3126050672" sldId="280"/>
            <ac:picMk id="2" creationId="{5B566778-E1B1-0553-E31E-139CB834D834}"/>
          </ac:picMkLst>
        </pc:picChg>
        <pc:picChg chg="add">
          <ac:chgData name="Larry Masula" userId="ab9cfc07f37832a7" providerId="LiveId" clId="{785E5001-3501-4885-9C96-ED851D6F07F1}" dt="2026-04-03T16:56:06.251" v="38"/>
          <ac:picMkLst>
            <pc:docMk/>
            <pc:sldMk cId="3126050672" sldId="280"/>
            <ac:picMk id="10242" creationId="{57F5C9D3-444E-E0B2-98EE-E8EE17137709}"/>
          </ac:picMkLst>
        </pc:picChg>
      </pc:sldChg>
      <pc:sldChg chg="addSp delSp mod">
        <pc:chgData name="Larry Masula" userId="ab9cfc07f37832a7" providerId="LiveId" clId="{785E5001-3501-4885-9C96-ED851D6F07F1}" dt="2026-03-31T18:30:51.464" v="1" actId="22"/>
        <pc:sldMkLst>
          <pc:docMk/>
          <pc:sldMk cId="3201470118" sldId="281"/>
        </pc:sldMkLst>
        <pc:picChg chg="add">
          <ac:chgData name="Larry Masula" userId="ab9cfc07f37832a7" providerId="LiveId" clId="{785E5001-3501-4885-9C96-ED851D6F07F1}" dt="2026-03-31T18:30:51.464" v="1" actId="22"/>
          <ac:picMkLst>
            <pc:docMk/>
            <pc:sldMk cId="3201470118" sldId="281"/>
            <ac:picMk id="4" creationId="{BB1C269A-0C88-E772-F22F-FEC5FEA63507}"/>
          </ac:picMkLst>
        </pc:picChg>
      </pc:sldChg>
      <pc:sldChg chg="addSp delSp modSp mod">
        <pc:chgData name="Larry Masula" userId="ab9cfc07f37832a7" providerId="LiveId" clId="{785E5001-3501-4885-9C96-ED851D6F07F1}" dt="2026-04-03T16:45:08.578" v="17"/>
        <pc:sldMkLst>
          <pc:docMk/>
          <pc:sldMk cId="3811233232" sldId="282"/>
        </pc:sldMkLst>
        <pc:spChg chg="add del">
          <ac:chgData name="Larry Masula" userId="ab9cfc07f37832a7" providerId="LiveId" clId="{785E5001-3501-4885-9C96-ED851D6F07F1}" dt="2026-04-03T16:43:49.872" v="11" actId="478"/>
          <ac:spMkLst>
            <pc:docMk/>
            <pc:sldMk cId="3811233232" sldId="282"/>
            <ac:spMk id="3" creationId="{F53ED970-A94F-3251-ABEB-35BBDFE7C241}"/>
          </ac:spMkLst>
        </pc:spChg>
        <pc:spChg chg="add del">
          <ac:chgData name="Larry Masula" userId="ab9cfc07f37832a7" providerId="LiveId" clId="{785E5001-3501-4885-9C96-ED851D6F07F1}" dt="2026-04-03T16:43:59.673" v="13" actId="478"/>
          <ac:spMkLst>
            <pc:docMk/>
            <pc:sldMk cId="3811233232" sldId="282"/>
            <ac:spMk id="4" creationId="{058AE258-C586-76F1-DFC4-D79EA22C468C}"/>
          </ac:spMkLst>
        </pc:spChg>
        <pc:spChg chg="add del mod">
          <ac:chgData name="Larry Masula" userId="ab9cfc07f37832a7" providerId="LiveId" clId="{785E5001-3501-4885-9C96-ED851D6F07F1}" dt="2026-04-03T16:44:15.004" v="16" actId="478"/>
          <ac:spMkLst>
            <pc:docMk/>
            <pc:sldMk cId="3811233232" sldId="282"/>
            <ac:spMk id="5" creationId="{5D0BF0D2-B653-6134-F21A-2BB241F4B526}"/>
          </ac:spMkLst>
        </pc:spChg>
        <pc:picChg chg="del">
          <ac:chgData name="Larry Masula" userId="ab9cfc07f37832a7" providerId="LiveId" clId="{785E5001-3501-4885-9C96-ED851D6F07F1}" dt="2026-04-03T16:42:56.823" v="9" actId="478"/>
          <ac:picMkLst>
            <pc:docMk/>
            <pc:sldMk cId="3811233232" sldId="282"/>
            <ac:picMk id="2" creationId="{6A3B8B37-1E2F-84F9-1E6C-C98A98355529}"/>
          </ac:picMkLst>
        </pc:picChg>
        <pc:picChg chg="add">
          <ac:chgData name="Larry Masula" userId="ab9cfc07f37832a7" providerId="LiveId" clId="{785E5001-3501-4885-9C96-ED851D6F07F1}" dt="2026-04-03T16:45:08.578" v="17"/>
          <ac:picMkLst>
            <pc:docMk/>
            <pc:sldMk cId="3811233232" sldId="282"/>
            <ac:picMk id="4104" creationId="{A8951B8B-C3EF-DE4F-20D3-75B22ED8222C}"/>
          </ac:picMkLst>
        </pc:picChg>
      </pc:sldChg>
      <pc:sldChg chg="addSp delSp modSp mod">
        <pc:chgData name="Larry Masula" userId="ab9cfc07f37832a7" providerId="LiveId" clId="{785E5001-3501-4885-9C96-ED851D6F07F1}" dt="2026-04-03T16:38:38.512" v="4" actId="1036"/>
        <pc:sldMkLst>
          <pc:docMk/>
          <pc:sldMk cId="2463053951" sldId="296"/>
        </pc:sldMkLst>
        <pc:picChg chg="del">
          <ac:chgData name="Larry Masula" userId="ab9cfc07f37832a7" providerId="LiveId" clId="{785E5001-3501-4885-9C96-ED851D6F07F1}" dt="2026-04-03T16:38:30.062" v="2" actId="478"/>
          <ac:picMkLst>
            <pc:docMk/>
            <pc:sldMk cId="2463053951" sldId="296"/>
            <ac:picMk id="5" creationId="{6EA3548E-28E1-709D-3311-0D4D1E319866}"/>
          </ac:picMkLst>
        </pc:picChg>
        <pc:picChg chg="add mod">
          <ac:chgData name="Larry Masula" userId="ab9cfc07f37832a7" providerId="LiveId" clId="{785E5001-3501-4885-9C96-ED851D6F07F1}" dt="2026-04-03T16:38:38.512" v="4" actId="1036"/>
          <ac:picMkLst>
            <pc:docMk/>
            <pc:sldMk cId="2463053951" sldId="296"/>
            <ac:picMk id="1026" creationId="{821C07A1-A10F-6E45-424E-E831FEDFC234}"/>
          </ac:picMkLst>
        </pc:picChg>
      </pc:sldChg>
      <pc:sldChg chg="addSp delSp mod">
        <pc:chgData name="Larry Masula" userId="ab9cfc07f37832a7" providerId="LiveId" clId="{785E5001-3501-4885-9C96-ED851D6F07F1}" dt="2026-04-03T16:42:38.705" v="8"/>
        <pc:sldMkLst>
          <pc:docMk/>
          <pc:sldMk cId="2362918946" sldId="298"/>
        </pc:sldMkLst>
        <pc:picChg chg="del">
          <ac:chgData name="Larry Masula" userId="ab9cfc07f37832a7" providerId="LiveId" clId="{785E5001-3501-4885-9C96-ED851D6F07F1}" dt="2026-04-03T16:39:39.715" v="5" actId="478"/>
          <ac:picMkLst>
            <pc:docMk/>
            <pc:sldMk cId="2362918946" sldId="298"/>
            <ac:picMk id="5" creationId="{6685A4AE-4B34-80E2-EB54-8FA882F38324}"/>
          </ac:picMkLst>
        </pc:picChg>
        <pc:picChg chg="add">
          <ac:chgData name="Larry Masula" userId="ab9cfc07f37832a7" providerId="LiveId" clId="{785E5001-3501-4885-9C96-ED851D6F07F1}" dt="2026-04-03T16:42:38.705" v="8"/>
          <ac:picMkLst>
            <pc:docMk/>
            <pc:sldMk cId="2362918946" sldId="298"/>
            <ac:picMk id="3074" creationId="{6754C700-0005-2F9A-8CCD-542A5803730B}"/>
          </ac:picMkLst>
        </pc:picChg>
      </pc:sldChg>
      <pc:sldChg chg="addSp delSp modSp mod">
        <pc:chgData name="Larry Masula" userId="ab9cfc07f37832a7" providerId="LiveId" clId="{785E5001-3501-4885-9C96-ED851D6F07F1}" dt="2026-04-03T16:56:00.651" v="36" actId="1076"/>
        <pc:sldMkLst>
          <pc:docMk/>
          <pc:sldMk cId="1041674312" sldId="299"/>
        </pc:sldMkLst>
        <pc:picChg chg="del">
          <ac:chgData name="Larry Masula" userId="ab9cfc07f37832a7" providerId="LiveId" clId="{785E5001-3501-4885-9C96-ED851D6F07F1}" dt="2026-04-03T16:53:56.320" v="33" actId="478"/>
          <ac:picMkLst>
            <pc:docMk/>
            <pc:sldMk cId="1041674312" sldId="299"/>
            <ac:picMk id="5" creationId="{7C8E2DFF-00CF-E0A2-C6EA-94A3EB3DF09A}"/>
          </ac:picMkLst>
        </pc:picChg>
        <pc:picChg chg="add mod">
          <ac:chgData name="Larry Masula" userId="ab9cfc07f37832a7" providerId="LiveId" clId="{785E5001-3501-4885-9C96-ED851D6F07F1}" dt="2026-04-03T16:56:00.651" v="36" actId="1076"/>
          <ac:picMkLst>
            <pc:docMk/>
            <pc:sldMk cId="1041674312" sldId="299"/>
            <ac:picMk id="9218" creationId="{FF8B18AC-002F-8CEB-F5CD-5655EEA5FB6F}"/>
          </ac:picMkLst>
        </pc:picChg>
      </pc:sldChg>
      <pc:sldChg chg="addSp delSp mod">
        <pc:chgData name="Larry Masula" userId="ab9cfc07f37832a7" providerId="LiveId" clId="{785E5001-3501-4885-9C96-ED851D6F07F1}" dt="2026-04-03T17:05:13.221" v="42"/>
        <pc:sldMkLst>
          <pc:docMk/>
          <pc:sldMk cId="594642512" sldId="301"/>
        </pc:sldMkLst>
        <pc:picChg chg="del">
          <ac:chgData name="Larry Masula" userId="ab9cfc07f37832a7" providerId="LiveId" clId="{785E5001-3501-4885-9C96-ED851D6F07F1}" dt="2026-04-03T17:03:22.784" v="39" actId="478"/>
          <ac:picMkLst>
            <pc:docMk/>
            <pc:sldMk cId="594642512" sldId="301"/>
            <ac:picMk id="5" creationId="{C9C090AA-E65B-FEC5-64C8-877F325DFA82}"/>
          </ac:picMkLst>
        </pc:picChg>
        <pc:picChg chg="add del">
          <ac:chgData name="Larry Masula" userId="ab9cfc07f37832a7" providerId="LiveId" clId="{785E5001-3501-4885-9C96-ED851D6F07F1}" dt="2026-04-03T17:03:25.284" v="41" actId="478"/>
          <ac:picMkLst>
            <pc:docMk/>
            <pc:sldMk cId="594642512" sldId="301"/>
            <ac:picMk id="11266" creationId="{D1EE22F1-1282-89F4-9A3F-F1B70B49C44D}"/>
          </ac:picMkLst>
        </pc:picChg>
        <pc:picChg chg="add">
          <ac:chgData name="Larry Masula" userId="ab9cfc07f37832a7" providerId="LiveId" clId="{785E5001-3501-4885-9C96-ED851D6F07F1}" dt="2026-04-03T17:05:13.221" v="42"/>
          <ac:picMkLst>
            <pc:docMk/>
            <pc:sldMk cId="594642512" sldId="301"/>
            <ac:picMk id="11268" creationId="{033F066B-97AC-8AE3-05EB-026B5D0C2F43}"/>
          </ac:picMkLst>
        </pc:picChg>
      </pc:sldChg>
      <pc:sldChg chg="addSp delSp mod">
        <pc:chgData name="Larry Masula" userId="ab9cfc07f37832a7" providerId="LiveId" clId="{785E5001-3501-4885-9C96-ED851D6F07F1}" dt="2026-04-03T16:41:49.285" v="7"/>
        <pc:sldMkLst>
          <pc:docMk/>
          <pc:sldMk cId="1933478212" sldId="304"/>
        </pc:sldMkLst>
        <pc:picChg chg="del">
          <ac:chgData name="Larry Masula" userId="ab9cfc07f37832a7" providerId="LiveId" clId="{785E5001-3501-4885-9C96-ED851D6F07F1}" dt="2026-04-03T16:41:02.767" v="6" actId="478"/>
          <ac:picMkLst>
            <pc:docMk/>
            <pc:sldMk cId="1933478212" sldId="304"/>
            <ac:picMk id="5" creationId="{A00979A7-CBFF-7722-EC21-E1C7A0D69178}"/>
          </ac:picMkLst>
        </pc:picChg>
        <pc:picChg chg="add">
          <ac:chgData name="Larry Masula" userId="ab9cfc07f37832a7" providerId="LiveId" clId="{785E5001-3501-4885-9C96-ED851D6F07F1}" dt="2026-04-03T16:41:49.285" v="7"/>
          <ac:picMkLst>
            <pc:docMk/>
            <pc:sldMk cId="1933478212" sldId="304"/>
            <ac:picMk id="2050" creationId="{7301CA16-2605-EC3B-EE9A-87DF8065590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6638B-2A0E-4C3B-8A44-EDC28EAA906F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3A0E7-8F70-4ABD-BB0C-DF1BF8626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66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3A0E7-8F70-4ABD-BB0C-DF1BF8626C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30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CA6BE-9A71-EB91-1039-AF0E5B585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99A532-DAEC-712B-E9BC-2C9852E40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ED97E-2C4C-9429-BBF6-F990448AC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D8DCD-C3B4-2148-79C5-61CE7EA32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8A54E-7877-5B91-D08F-DB16FDDEB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34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CEF25-9F8A-2EF9-E28E-8BB779A5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9AD67-FB42-53E9-9567-28F18195F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1BA13-F3AB-A264-42E0-27BCCC511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42059-A589-6503-6B98-58691DA1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B45DF-37A8-BA4C-86F0-985735D80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32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169AF-D5CA-8E17-9B3A-CD6EE987E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7FBBF-0F40-CC5E-816B-105222627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9A141-9379-3C86-A42A-E243A5BCB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6E928-F45C-6A1F-F930-55F39E273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8B92E-3D81-6B9D-F77D-335B70A24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9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F4739-4466-BFA4-35F0-A5A7078E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D8B44-4E3A-AE36-42A5-71A8B65942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9F63D3-4A8E-F742-5423-1BC892851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F002C-1ED5-289F-2C19-C387BDB43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0C8E4-11F5-84CB-60B6-94CE00FD1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484084-FEED-886B-DD81-7510FD3E7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280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BF33D-4842-0FC2-D216-44F4EA27E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7F8F5-3F05-1495-583F-9360AABD4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961F93-40D6-D61D-3D06-9FEC41F9B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2BDC5F-53DB-1787-8EBC-0CC7B9C67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4756A2-B098-D962-8DFD-3BB9D271BD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8F3EB8-B85D-CEC8-526C-532D72EAD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2D8F2B-3941-802D-152D-9A0ED93F4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D8F93E-8A6C-393D-3C91-297AE7D4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9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3922-793E-76B9-DC26-21CDB143B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1E67AF-AAF4-2299-F6AB-22EAE66C1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36A8FF-6AF0-11B4-3D47-B7B010081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A5ED5E-2079-15C9-2D81-0329AB17A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45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00281D-9E05-21E5-C40C-831FBA73E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10109-04C3-D180-4E1D-8736D089F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4082B-195B-8FEF-1A39-D57EECE7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7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4757D-CD3B-0F00-0944-9B2E1930C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0480E-5496-5588-91A4-9E2CCF2F1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6719E-E05E-FEA0-BE83-11C522872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81050-5BD9-5C3F-7AF6-960116FF6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938EF-97AD-BE2F-C961-5536343D5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B0311B-3A81-625F-AF7C-4A60F5D46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0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B31E5-987A-86A6-9B6B-68A195CD7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6BCA8A-DD8A-3523-89E7-4753EC57E4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E97EA-F078-1568-6C2A-FEC1F014D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07C03-1C40-5347-C045-EC659023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0E03E-FC83-580B-CDDE-3B67B30BA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8E0CD-1056-E083-E256-5C5F4B3CF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9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B3EE9-C024-2B8C-4568-421A98F82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165DCB-D48F-209C-FD8A-139AA3387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33CFC-7844-4AED-E091-F272BD226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82E8C-3E25-C82D-A418-4F8341456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34699-38C2-4BDB-5D8F-24D84058D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081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3C92AD-6A8C-6094-D57C-A4F949F581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C8872-D438-78EC-BFFE-044D329AA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B2E15-2BAC-6AD9-51E4-97A2B1CD4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241A9-2359-DBB0-89B0-2BAD5B084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0B35A-D8A5-5FCE-3474-851400D5F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4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218131-062B-F13B-0A68-294C1F91C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B15FA-0F87-04F9-BE76-D15127483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A476F-0568-94CF-8BA4-05811FB83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B570A7-074E-4404-942C-24509F90E16E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A6703-9430-6790-0773-F1242251E4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698EB-4CAE-7C89-D730-11FB549CBC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1446CE-87FB-44A2-9DCB-FEA77C61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8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>
            <a:extLst>
              <a:ext uri="{FF2B5EF4-FFF2-40B4-BE49-F238E27FC236}">
                <a16:creationId xmlns:a16="http://schemas.microsoft.com/office/drawing/2014/main" id="{17F11AD2-D2A6-EBAD-8D6F-2975C1B01D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alphaModFix/>
          </a:blip>
          <a:srcRect t="286" r="1" b="1"/>
          <a:stretch/>
        </p:blipFill>
        <p:spPr>
          <a:xfrm>
            <a:off x="1" y="152"/>
            <a:ext cx="12192000" cy="685784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4BFA533-4114-BD79-F3EC-F03E5C309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9" y="4584879"/>
            <a:ext cx="4916477" cy="1287887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Right Brain Familiar Faces and Places</a:t>
            </a:r>
          </a:p>
          <a:p>
            <a:pPr algn="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31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ike Myers and Jim Carrey: The Grotesque In Canadian Comedy - Liberty  Island | | Liberty Island">
            <a:extLst>
              <a:ext uri="{FF2B5EF4-FFF2-40B4-BE49-F238E27FC236}">
                <a16:creationId xmlns:a16="http://schemas.microsoft.com/office/drawing/2014/main" id="{96D9A1DC-E07A-CDC4-42E8-1D0AD476B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847" y="858324"/>
            <a:ext cx="7704306" cy="514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790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BA0030-6555-F6DC-280A-413E74965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6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E6FB49-3F98-F4DB-8BAD-739609429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9682CE-0587-6F32-31E4-3C13A68FF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428" y="0"/>
            <a:ext cx="4581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71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DEE427-3108-308E-DB6E-572721413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A87DFB-1CCF-7293-8613-77658F6B6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436" y="0"/>
            <a:ext cx="5635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77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AA9AA5-6055-9406-F8AC-D8C7AC4E9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DBD763-38A2-2F58-33B9-CC31650B3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02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D27EF8-70DC-DA06-2E6E-C8999BB62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085418-AD2D-F734-6B77-08AD4B515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952" y="0"/>
            <a:ext cx="5288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73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DD73C2-5DEF-FDD9-CD24-874810CE5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F88465-1A37-B468-2B63-5EDA70B15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192" y="0"/>
            <a:ext cx="6063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05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28A726-0010-C269-22E7-EA7D29B93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50 Most Famous People from the 80s - Discover Walks Blog">
            <a:extLst>
              <a:ext uri="{FF2B5EF4-FFF2-40B4-BE49-F238E27FC236}">
                <a16:creationId xmlns:a16="http://schemas.microsoft.com/office/drawing/2014/main" id="{1E943F82-AE10-BC08-A5BF-F3701916A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8" y="0"/>
            <a:ext cx="5303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081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C7BF99-AEC9-DBD6-0EBA-388B2966B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CA95B8-2911-FAE7-BD7D-E46E63DD8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533" y="0"/>
            <a:ext cx="94149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696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F30959-AB0F-92F2-0FD5-DB2866E6E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076DBD-941D-8561-0D38-D4AAB8749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54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2E66C-8804-58F8-D156-626C039B3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B0047D-BDB5-4865-AC06-3AA68E7EA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62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EC56DE-0A60-9BB0-1478-6CFC11F77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B40B75-6090-1CE8-153A-E07F90667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4312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86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351F3-0D37-4032-006C-05D86F2A0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4F429A-B50F-62C4-CA65-60CAFD165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30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D449A8-5781-8CCF-A57E-7E1760D15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B1E32E-CB4F-2F74-7106-FF0E851E4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351" y="0"/>
            <a:ext cx="4953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86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1F7D2-F744-8E44-E021-CD4998887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A45B3B-9D71-0733-C499-9E6F34DC9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97" y="293674"/>
            <a:ext cx="10886153" cy="625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95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C5435-7AE7-29C5-D38D-51EB55914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3EDA5D-7E83-4382-C083-DB124FDF0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58" y="134440"/>
            <a:ext cx="11729884" cy="658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47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F131CF-683A-4EE2-C440-C5AE2598E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1704EF-73EE-A164-6E1E-AC063CA37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07" y="0"/>
            <a:ext cx="10283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78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E1700F-0E50-E11D-6BDC-1004CE3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17C577-5D8A-4C29-493A-1D04E83D6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45" y="278591"/>
            <a:ext cx="11063997" cy="623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61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7B718-13B0-045B-1856-078BCDDF1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C5F309-9A7B-E855-DEED-6A96F32D3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103"/>
            <a:ext cx="12192000" cy="63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62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0A9E60-6423-F490-6752-E81B0BCF2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Most Famous Celebrities Of The '80s, Ranked">
            <a:extLst>
              <a:ext uri="{FF2B5EF4-FFF2-40B4-BE49-F238E27FC236}">
                <a16:creationId xmlns:a16="http://schemas.microsoft.com/office/drawing/2014/main" id="{8CEE848B-2126-23DC-ED72-B77979CEE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47625"/>
            <a:ext cx="6762750" cy="676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329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781FEE-4808-6408-7DC4-39F50EACC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F568D2-24BC-3DAB-F392-3C47261DB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32" y="-4585"/>
            <a:ext cx="10945823" cy="686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83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B1F8C-0E05-16A0-01DB-A5A18B4FF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AA4E67-5A2D-22AE-00A7-F5F861F77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530" y="0"/>
            <a:ext cx="4554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30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2B57F2-464E-29C1-6780-F5CE4274E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90s Celebrity Rumors | Gossip About 1990s Celebrities">
            <a:extLst>
              <a:ext uri="{FF2B5EF4-FFF2-40B4-BE49-F238E27FC236}">
                <a16:creationId xmlns:a16="http://schemas.microsoft.com/office/drawing/2014/main" id="{57F5C9D3-444E-E0B2-98EE-E8EE17137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8625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050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8C20BF-A917-AF15-04D3-567F6140B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1C269A-0C88-E772-F22F-FEC5FEA63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474" y="359398"/>
            <a:ext cx="2719052" cy="61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70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542FB2-CA83-A7E8-1062-E2AC4EFBA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7 reasons why we love 'The Fresh Prince of Bel-Air' 25 years later - ABC7  San Francisco">
            <a:extLst>
              <a:ext uri="{FF2B5EF4-FFF2-40B4-BE49-F238E27FC236}">
                <a16:creationId xmlns:a16="http://schemas.microsoft.com/office/drawing/2014/main" id="{A8951B8B-C3EF-DE4F-20D3-75B22ED82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233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64B7B7-E7F1-D201-5141-8056B819E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FF6CA6-9D27-4A61-2149-888DDD47D4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72" b="245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134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B76C3E-3F37-2B51-90DC-4B8606280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648F5D-6E5C-6675-6FF4-ECB2AB364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24" y="0"/>
            <a:ext cx="10270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52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8C7BB-C4D6-A31A-BB0A-A3CF90643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60C3D7-8680-A0A8-30CD-374605C61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46B26D-E53B-DC61-0B11-6427DB9CE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99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313C8D-3155-D71F-960E-24ECF2B3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75C364-D2F4-54E5-A9C6-AD329CDD8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553" y="0"/>
            <a:ext cx="4572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96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071D03-8CB6-89CE-B61D-4859F4C0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564A3B-A97C-DBD9-0A68-FE39F9210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24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02A4D-ACC3-FCEC-7993-742E7AA93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33CDEA-84E6-61C6-0E4C-5087ECD24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21" y="0"/>
            <a:ext cx="10274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022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12CCF2-C612-CEB8-9E73-B680091D0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6331D9-A5CB-2172-8FFF-25814E909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054" y="0"/>
            <a:ext cx="515389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041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8E6BF3-4451-4E82-D83E-CC82B4EAC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5EC70D-5DE3-7ECB-6BA6-B40FBAC50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837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D55C2A-400A-3B11-C55E-FC3EAA04A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B81EC4-6BA2-7FE3-F487-023311B12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4312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076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26FA88-6515-3133-742D-24CD95C0C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742A528-B5BC-48B8-92DE-9C2B44451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LK Day">
            <a:extLst>
              <a:ext uri="{FF2B5EF4-FFF2-40B4-BE49-F238E27FC236}">
                <a16:creationId xmlns:a16="http://schemas.microsoft.com/office/drawing/2014/main" id="{02055091-B51E-826C-C29E-E0EA988CA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1"/>
          <a:stretch/>
        </p:blipFill>
        <p:spPr bwMode="auto">
          <a:xfrm>
            <a:off x="1366347" y="433410"/>
            <a:ext cx="9459306" cy="5854700"/>
          </a:xfrm>
          <a:custGeom>
            <a:avLst/>
            <a:gdLst/>
            <a:ahLst/>
            <a:cxnLst/>
            <a:rect l="l" t="t" r="r" b="b"/>
            <a:pathLst>
              <a:path w="8500451" h="5783926">
                <a:moveTo>
                  <a:pt x="4814568" y="604"/>
                </a:moveTo>
                <a:cubicBezTo>
                  <a:pt x="5041344" y="3294"/>
                  <a:pt x="5267019" y="14348"/>
                  <a:pt x="5493575" y="21000"/>
                </a:cubicBezTo>
                <a:cubicBezTo>
                  <a:pt x="5987120" y="36130"/>
                  <a:pt x="6483273" y="35607"/>
                  <a:pt x="6977859" y="46564"/>
                </a:cubicBezTo>
                <a:cubicBezTo>
                  <a:pt x="7286195" y="53346"/>
                  <a:pt x="7590877" y="77867"/>
                  <a:pt x="7880953" y="154038"/>
                </a:cubicBezTo>
                <a:cubicBezTo>
                  <a:pt x="7921646" y="164993"/>
                  <a:pt x="7967557" y="167081"/>
                  <a:pt x="7998861" y="193166"/>
                </a:cubicBezTo>
                <a:cubicBezTo>
                  <a:pt x="8033815" y="222382"/>
                  <a:pt x="8019729" y="265163"/>
                  <a:pt x="7968600" y="273511"/>
                </a:cubicBezTo>
                <a:cubicBezTo>
                  <a:pt x="7903386" y="284466"/>
                  <a:pt x="7836607" y="287597"/>
                  <a:pt x="7764609" y="294901"/>
                </a:cubicBezTo>
                <a:cubicBezTo>
                  <a:pt x="7792260" y="335073"/>
                  <a:pt x="7859040" y="304814"/>
                  <a:pt x="7876257" y="354899"/>
                </a:cubicBezTo>
                <a:cubicBezTo>
                  <a:pt x="7799043" y="389332"/>
                  <a:pt x="7705656" y="366898"/>
                  <a:pt x="7631049" y="400810"/>
                </a:cubicBezTo>
                <a:cubicBezTo>
                  <a:pt x="7633137" y="424287"/>
                  <a:pt x="7649831" y="426374"/>
                  <a:pt x="7663396" y="432635"/>
                </a:cubicBezTo>
                <a:cubicBezTo>
                  <a:pt x="7676961" y="438373"/>
                  <a:pt x="7710871" y="430026"/>
                  <a:pt x="7696264" y="462894"/>
                </a:cubicBezTo>
                <a:cubicBezTo>
                  <a:pt x="7541315" y="482719"/>
                  <a:pt x="7393147" y="550021"/>
                  <a:pt x="7229849" y="540630"/>
                </a:cubicBezTo>
                <a:cubicBezTo>
                  <a:pt x="7431755" y="558890"/>
                  <a:pt x="7602355" y="633496"/>
                  <a:pt x="7780782" y="683059"/>
                </a:cubicBezTo>
                <a:cubicBezTo>
                  <a:pt x="7773479" y="741491"/>
                  <a:pt x="7701483" y="718014"/>
                  <a:pt x="7680613" y="759751"/>
                </a:cubicBezTo>
                <a:cubicBezTo>
                  <a:pt x="7794869" y="788967"/>
                  <a:pt x="7904429" y="823401"/>
                  <a:pt x="7998861" y="880789"/>
                </a:cubicBezTo>
                <a:cubicBezTo>
                  <a:pt x="8083901" y="932439"/>
                  <a:pt x="8164765" y="989306"/>
                  <a:pt x="8257111" y="1031566"/>
                </a:cubicBezTo>
                <a:cubicBezTo>
                  <a:pt x="8354150" y="1075912"/>
                  <a:pt x="8413103" y="1132779"/>
                  <a:pt x="8402148" y="1229819"/>
                </a:cubicBezTo>
                <a:cubicBezTo>
                  <a:pt x="8397452" y="1269468"/>
                  <a:pt x="8409973" y="1302859"/>
                  <a:pt x="8453275" y="1318510"/>
                </a:cubicBezTo>
                <a:cubicBezTo>
                  <a:pt x="8507013" y="1337814"/>
                  <a:pt x="8501275" y="1367029"/>
                  <a:pt x="8499187" y="1411897"/>
                </a:cubicBezTo>
                <a:cubicBezTo>
                  <a:pt x="8496056" y="1465634"/>
                  <a:pt x="8468406" y="1486504"/>
                  <a:pt x="8419885" y="1504764"/>
                </a:cubicBezTo>
                <a:cubicBezTo>
                  <a:pt x="8350497" y="1530327"/>
                  <a:pt x="8349975" y="1569978"/>
                  <a:pt x="8368237" y="1617454"/>
                </a:cubicBezTo>
                <a:cubicBezTo>
                  <a:pt x="8378149" y="1643540"/>
                  <a:pt x="8393278" y="1664409"/>
                  <a:pt x="8415713" y="1683712"/>
                </a:cubicBezTo>
                <a:cubicBezTo>
                  <a:pt x="8493448" y="1751014"/>
                  <a:pt x="8492927" y="1752056"/>
                  <a:pt x="8416755" y="1831880"/>
                </a:cubicBezTo>
                <a:cubicBezTo>
                  <a:pt x="8396408" y="1853269"/>
                  <a:pt x="8374496" y="1867356"/>
                  <a:pt x="8383888" y="1901790"/>
                </a:cubicBezTo>
                <a:cubicBezTo>
                  <a:pt x="8415713" y="2016046"/>
                  <a:pt x="8411538" y="2016046"/>
                  <a:pt x="8283717" y="2053609"/>
                </a:cubicBezTo>
                <a:cubicBezTo>
                  <a:pt x="8254501" y="2062479"/>
                  <a:pt x="8215373" y="2054653"/>
                  <a:pt x="8198678" y="2087521"/>
                </a:cubicBezTo>
                <a:cubicBezTo>
                  <a:pt x="8209113" y="2111521"/>
                  <a:pt x="8184591" y="2690625"/>
                  <a:pt x="8207547" y="2700017"/>
                </a:cubicBezTo>
                <a:cubicBezTo>
                  <a:pt x="8387017" y="2773578"/>
                  <a:pt x="8409451" y="2860184"/>
                  <a:pt x="8269632" y="2996352"/>
                </a:cubicBezTo>
                <a:cubicBezTo>
                  <a:pt x="8175722" y="3087653"/>
                  <a:pt x="8186677" y="3236864"/>
                  <a:pt x="8225807" y="3330251"/>
                </a:cubicBezTo>
                <a:cubicBezTo>
                  <a:pt x="8373452" y="3371467"/>
                  <a:pt x="8341107" y="3481027"/>
                  <a:pt x="8370845" y="3577023"/>
                </a:cubicBezTo>
                <a:cubicBezTo>
                  <a:pt x="8392757" y="3649020"/>
                  <a:pt x="8306673" y="3639107"/>
                  <a:pt x="8310847" y="3671976"/>
                </a:cubicBezTo>
                <a:cubicBezTo>
                  <a:pt x="8365105" y="3711626"/>
                  <a:pt x="8437624" y="3724148"/>
                  <a:pt x="8479884" y="3778406"/>
                </a:cubicBezTo>
                <a:cubicBezTo>
                  <a:pt x="8403713" y="3818056"/>
                  <a:pt x="8365105" y="3873880"/>
                  <a:pt x="8322845" y="3929703"/>
                </a:cubicBezTo>
                <a:cubicBezTo>
                  <a:pt x="8254501" y="4020482"/>
                  <a:pt x="8161635" y="4097174"/>
                  <a:pt x="8063031" y="4166563"/>
                </a:cubicBezTo>
                <a:cubicBezTo>
                  <a:pt x="8012947" y="4649674"/>
                  <a:pt x="7851215" y="5156783"/>
                  <a:pt x="7833475" y="5181825"/>
                </a:cubicBezTo>
                <a:cubicBezTo>
                  <a:pt x="7760436" y="5174520"/>
                  <a:pt x="7618528" y="5466682"/>
                  <a:pt x="7495403" y="5493812"/>
                </a:cubicBezTo>
                <a:cubicBezTo>
                  <a:pt x="7366017" y="5523550"/>
                  <a:pt x="5441925" y="5797973"/>
                  <a:pt x="5148199" y="5783364"/>
                </a:cubicBezTo>
                <a:cubicBezTo>
                  <a:pt x="3551743" y="5705628"/>
                  <a:pt x="3505310" y="5598155"/>
                  <a:pt x="3505310" y="5598155"/>
                </a:cubicBezTo>
                <a:cubicBezTo>
                  <a:pt x="3505310" y="5598155"/>
                  <a:pt x="3596089" y="5571548"/>
                  <a:pt x="3675390" y="5541287"/>
                </a:cubicBezTo>
                <a:cubicBezTo>
                  <a:pt x="3627392" y="5542853"/>
                  <a:pt x="3579395" y="5543896"/>
                  <a:pt x="3531919" y="5542331"/>
                </a:cubicBezTo>
                <a:cubicBezTo>
                  <a:pt x="3164108" y="5531375"/>
                  <a:pt x="3500093" y="5511028"/>
                  <a:pt x="3138022" y="5469291"/>
                </a:cubicBezTo>
                <a:cubicBezTo>
                  <a:pt x="2527092" y="5398860"/>
                  <a:pt x="2618913" y="5380598"/>
                  <a:pt x="2058068" y="5181825"/>
                </a:cubicBezTo>
                <a:cubicBezTo>
                  <a:pt x="2008504" y="5164086"/>
                  <a:pt x="1660519" y="5056613"/>
                  <a:pt x="1447659" y="5044613"/>
                </a:cubicBezTo>
                <a:cubicBezTo>
                  <a:pt x="1391313" y="5041483"/>
                  <a:pt x="1329751" y="5042527"/>
                  <a:pt x="1281230" y="4977311"/>
                </a:cubicBezTo>
                <a:cubicBezTo>
                  <a:pt x="1429920" y="4979399"/>
                  <a:pt x="1557741" y="4979399"/>
                  <a:pt x="1696518" y="4945487"/>
                </a:cubicBezTo>
                <a:cubicBezTo>
                  <a:pt x="1622434" y="4898532"/>
                  <a:pt x="1537394" y="4938705"/>
                  <a:pt x="1478440" y="4905836"/>
                </a:cubicBezTo>
                <a:cubicBezTo>
                  <a:pt x="1423138" y="4875577"/>
                  <a:pt x="1375140" y="4871404"/>
                  <a:pt x="1318795" y="4919401"/>
                </a:cubicBezTo>
                <a:cubicBezTo>
                  <a:pt x="1289578" y="4944443"/>
                  <a:pt x="1237928" y="4939747"/>
                  <a:pt x="1208190" y="4925140"/>
                </a:cubicBezTo>
                <a:cubicBezTo>
                  <a:pt x="1049066" y="4846360"/>
                  <a:pt x="1052718" y="4847404"/>
                  <a:pt x="875857" y="4867751"/>
                </a:cubicBezTo>
                <a:cubicBezTo>
                  <a:pt x="763166" y="4880272"/>
                  <a:pt x="648388" y="4902706"/>
                  <a:pt x="545088" y="4889141"/>
                </a:cubicBezTo>
                <a:cubicBezTo>
                  <a:pt x="532045" y="4859403"/>
                  <a:pt x="543522" y="4845839"/>
                  <a:pt x="558131" y="4841666"/>
                </a:cubicBezTo>
                <a:cubicBezTo>
                  <a:pt x="796034" y="4776973"/>
                  <a:pt x="840379" y="4702889"/>
                  <a:pt x="1081413" y="4662717"/>
                </a:cubicBezTo>
                <a:cubicBezTo>
                  <a:pt x="1099151" y="4617327"/>
                  <a:pt x="1011503" y="4609500"/>
                  <a:pt x="1052718" y="4564633"/>
                </a:cubicBezTo>
                <a:cubicBezTo>
                  <a:pt x="1127846" y="4529678"/>
                  <a:pt x="1216016" y="4570894"/>
                  <a:pt x="1290622" y="4525505"/>
                </a:cubicBezTo>
                <a:cubicBezTo>
                  <a:pt x="1277579" y="4493158"/>
                  <a:pt x="1214972" y="4516636"/>
                  <a:pt x="1217581" y="4482202"/>
                </a:cubicBezTo>
                <a:cubicBezTo>
                  <a:pt x="1220712" y="4442552"/>
                  <a:pt x="1264536" y="4448813"/>
                  <a:pt x="1294796" y="4451421"/>
                </a:cubicBezTo>
                <a:cubicBezTo>
                  <a:pt x="1441398" y="4464985"/>
                  <a:pt x="1568696" y="4390902"/>
                  <a:pt x="1709040" y="4365860"/>
                </a:cubicBezTo>
                <a:cubicBezTo>
                  <a:pt x="1559306" y="4303253"/>
                  <a:pt x="686474" y="4353338"/>
                  <a:pt x="530479" y="4334034"/>
                </a:cubicBezTo>
                <a:cubicBezTo>
                  <a:pt x="367182" y="4314210"/>
                  <a:pt x="107367" y="4261516"/>
                  <a:pt x="174146" y="4244821"/>
                </a:cubicBezTo>
                <a:cubicBezTo>
                  <a:pt x="249796" y="4225518"/>
                  <a:pt x="519524" y="3996484"/>
                  <a:pt x="596216" y="3986050"/>
                </a:cubicBezTo>
                <a:cubicBezTo>
                  <a:pt x="685430" y="3974050"/>
                  <a:pt x="703169" y="3957876"/>
                  <a:pt x="820554" y="3875967"/>
                </a:cubicBezTo>
                <a:cubicBezTo>
                  <a:pt x="897769" y="3822230"/>
                  <a:pt x="576391" y="3939094"/>
                  <a:pt x="451179" y="3901009"/>
                </a:cubicBezTo>
                <a:cubicBezTo>
                  <a:pt x="405268" y="3886923"/>
                  <a:pt x="729255" y="3738233"/>
                  <a:pt x="729255" y="3711105"/>
                </a:cubicBezTo>
                <a:cubicBezTo>
                  <a:pt x="729255" y="3682409"/>
                  <a:pt x="700038" y="3676150"/>
                  <a:pt x="672387" y="3676150"/>
                </a:cubicBezTo>
                <a:cubicBezTo>
                  <a:pt x="610824" y="3676150"/>
                  <a:pt x="629606" y="3651106"/>
                  <a:pt x="568043" y="3652673"/>
                </a:cubicBezTo>
                <a:cubicBezTo>
                  <a:pt x="748558" y="3580154"/>
                  <a:pt x="860205" y="3599458"/>
                  <a:pt x="1038632" y="3533198"/>
                </a:cubicBezTo>
                <a:cubicBezTo>
                  <a:pt x="1125760" y="3500852"/>
                  <a:pt x="817425" y="3393378"/>
                  <a:pt x="907160" y="3365206"/>
                </a:cubicBezTo>
                <a:cubicBezTo>
                  <a:pt x="941071" y="3354249"/>
                  <a:pt x="986461" y="3365727"/>
                  <a:pt x="1009938" y="3327120"/>
                </a:cubicBezTo>
                <a:cubicBezTo>
                  <a:pt x="972897" y="3296340"/>
                  <a:pt x="923855" y="3309904"/>
                  <a:pt x="886812" y="3322425"/>
                </a:cubicBezTo>
                <a:cubicBezTo>
                  <a:pt x="792381" y="3354772"/>
                  <a:pt x="799165" y="3346946"/>
                  <a:pt x="789773" y="3322947"/>
                </a:cubicBezTo>
                <a:cubicBezTo>
                  <a:pt x="758993" y="3241037"/>
                  <a:pt x="682822" y="3267123"/>
                  <a:pt x="615520" y="3280688"/>
                </a:cubicBezTo>
                <a:cubicBezTo>
                  <a:pt x="412050" y="3321382"/>
                  <a:pt x="205972" y="3309904"/>
                  <a:pt x="3023" y="3351641"/>
                </a:cubicBezTo>
                <a:cubicBezTo>
                  <a:pt x="-18888" y="3356337"/>
                  <a:pt x="83890" y="3262949"/>
                  <a:pt x="132409" y="3251993"/>
                </a:cubicBezTo>
                <a:cubicBezTo>
                  <a:pt x="185103" y="3240516"/>
                  <a:pt x="249796" y="3248863"/>
                  <a:pt x="287360" y="3195127"/>
                </a:cubicBezTo>
                <a:cubicBezTo>
                  <a:pt x="220579" y="3181561"/>
                  <a:pt x="144410" y="3207647"/>
                  <a:pt x="78150" y="3164866"/>
                </a:cubicBezTo>
                <a:cubicBezTo>
                  <a:pt x="225276" y="3105913"/>
                  <a:pt x="371878" y="3107999"/>
                  <a:pt x="498655" y="3069914"/>
                </a:cubicBezTo>
                <a:cubicBezTo>
                  <a:pt x="510133" y="2999483"/>
                  <a:pt x="426658" y="3025046"/>
                  <a:pt x="396399" y="2984874"/>
                </a:cubicBezTo>
                <a:cubicBezTo>
                  <a:pt x="1351140" y="2916007"/>
                  <a:pt x="817946" y="2712537"/>
                  <a:pt x="658822" y="2601411"/>
                </a:cubicBezTo>
                <a:cubicBezTo>
                  <a:pt x="605607" y="2564370"/>
                  <a:pt x="1164888" y="2388551"/>
                  <a:pt x="1183148" y="2383856"/>
                </a:cubicBezTo>
                <a:cubicBezTo>
                  <a:pt x="1229581" y="2372900"/>
                  <a:pt x="1413747" y="2380725"/>
                  <a:pt x="1451311" y="2366639"/>
                </a:cubicBezTo>
                <a:cubicBezTo>
                  <a:pt x="1499309" y="2348901"/>
                  <a:pt x="1340706" y="2318120"/>
                  <a:pt x="1376184" y="2296729"/>
                </a:cubicBezTo>
                <a:cubicBezTo>
                  <a:pt x="1625043" y="2145953"/>
                  <a:pt x="1642780" y="1919006"/>
                  <a:pt x="1572870" y="1902834"/>
                </a:cubicBezTo>
                <a:cubicBezTo>
                  <a:pt x="1500353" y="1886138"/>
                  <a:pt x="1429399" y="1899181"/>
                  <a:pt x="1362097" y="1926311"/>
                </a:cubicBezTo>
                <a:cubicBezTo>
                  <a:pt x="1252536" y="1970656"/>
                  <a:pt x="493960" y="1907528"/>
                  <a:pt x="281620" y="1943006"/>
                </a:cubicBezTo>
                <a:cubicBezTo>
                  <a:pt x="249274" y="1948223"/>
                  <a:pt x="205451" y="1971700"/>
                  <a:pt x="174669" y="1927876"/>
                </a:cubicBezTo>
                <a:cubicBezTo>
                  <a:pt x="393269" y="1785969"/>
                  <a:pt x="673952" y="1826663"/>
                  <a:pt x="918115" y="1730145"/>
                </a:cubicBezTo>
                <a:cubicBezTo>
                  <a:pt x="822119" y="1663886"/>
                  <a:pt x="724558" y="1667017"/>
                  <a:pt x="624389" y="1676929"/>
                </a:cubicBezTo>
                <a:cubicBezTo>
                  <a:pt x="598304" y="1679538"/>
                  <a:pt x="562826" y="1683190"/>
                  <a:pt x="556565" y="1655539"/>
                </a:cubicBezTo>
                <a:cubicBezTo>
                  <a:pt x="548739" y="1620584"/>
                  <a:pt x="590999" y="1614323"/>
                  <a:pt x="618650" y="1600237"/>
                </a:cubicBezTo>
                <a:cubicBezTo>
                  <a:pt x="660909" y="1578325"/>
                  <a:pt x="723515" y="1604410"/>
                  <a:pt x="775165" y="1544413"/>
                </a:cubicBezTo>
                <a:cubicBezTo>
                  <a:pt x="618650" y="1558500"/>
                  <a:pt x="486656" y="1583021"/>
                  <a:pt x="348401" y="1624758"/>
                </a:cubicBezTo>
                <a:cubicBezTo>
                  <a:pt x="360400" y="1587717"/>
                  <a:pt x="402137" y="1570499"/>
                  <a:pt x="378660" y="1539719"/>
                </a:cubicBezTo>
                <a:cubicBezTo>
                  <a:pt x="360922" y="1516763"/>
                  <a:pt x="310316" y="1505806"/>
                  <a:pt x="336402" y="1463025"/>
                </a:cubicBezTo>
                <a:cubicBezTo>
                  <a:pt x="409963" y="1417636"/>
                  <a:pt x="514307" y="1429636"/>
                  <a:pt x="576913" y="1364421"/>
                </a:cubicBezTo>
                <a:cubicBezTo>
                  <a:pt x="665605" y="1271556"/>
                  <a:pt x="803338" y="1239731"/>
                  <a:pt x="911856" y="1171908"/>
                </a:cubicBezTo>
                <a:cubicBezTo>
                  <a:pt x="947853" y="1149995"/>
                  <a:pt x="1184192" y="1073303"/>
                  <a:pt x="1247841" y="1048782"/>
                </a:cubicBezTo>
                <a:cubicBezTo>
                  <a:pt x="1336532" y="1014349"/>
                  <a:pt x="1437746" y="1002349"/>
                  <a:pt x="1524872" y="939221"/>
                </a:cubicBezTo>
                <a:cubicBezTo>
                  <a:pt x="1439310" y="926178"/>
                  <a:pt x="1369923" y="985133"/>
                  <a:pt x="1267145" y="956439"/>
                </a:cubicBezTo>
                <a:cubicBezTo>
                  <a:pt x="1429920" y="895398"/>
                  <a:pt x="1579131" y="867746"/>
                  <a:pt x="1697039" y="783749"/>
                </a:cubicBezTo>
                <a:cubicBezTo>
                  <a:pt x="1711648" y="773315"/>
                  <a:pt x="1740342" y="776446"/>
                  <a:pt x="1762255" y="772794"/>
                </a:cubicBezTo>
                <a:cubicBezTo>
                  <a:pt x="1992852" y="735752"/>
                  <a:pt x="2224495" y="704449"/>
                  <a:pt x="2452486" y="650712"/>
                </a:cubicBezTo>
                <a:cubicBezTo>
                  <a:pt x="2504136" y="638191"/>
                  <a:pt x="2595436" y="635061"/>
                  <a:pt x="2586045" y="590193"/>
                </a:cubicBezTo>
                <a:cubicBezTo>
                  <a:pt x="2571959" y="522891"/>
                  <a:pt x="2486919" y="570889"/>
                  <a:pt x="2432138" y="577150"/>
                </a:cubicBezTo>
                <a:cubicBezTo>
                  <a:pt x="2262059" y="597497"/>
                  <a:pt x="2091979" y="632974"/>
                  <a:pt x="1919291" y="613149"/>
                </a:cubicBezTo>
                <a:cubicBezTo>
                  <a:pt x="2035633" y="588107"/>
                  <a:pt x="2151455" y="562542"/>
                  <a:pt x="2267799" y="537499"/>
                </a:cubicBezTo>
                <a:cubicBezTo>
                  <a:pt x="2134238" y="546368"/>
                  <a:pt x="2017896" y="487936"/>
                  <a:pt x="1887988" y="514022"/>
                </a:cubicBezTo>
                <a:cubicBezTo>
                  <a:pt x="1846250" y="522370"/>
                  <a:pt x="1802427" y="495762"/>
                  <a:pt x="1798252" y="454546"/>
                </a:cubicBezTo>
                <a:cubicBezTo>
                  <a:pt x="1793557" y="421678"/>
                  <a:pt x="1832686" y="407071"/>
                  <a:pt x="1862424" y="396636"/>
                </a:cubicBezTo>
                <a:cubicBezTo>
                  <a:pt x="1938595" y="370028"/>
                  <a:pt x="1999113" y="291250"/>
                  <a:pt x="2096675" y="332987"/>
                </a:cubicBezTo>
                <a:cubicBezTo>
                  <a:pt x="2158237" y="267250"/>
                  <a:pt x="2256320" y="256816"/>
                  <a:pt x="2335621" y="239600"/>
                </a:cubicBezTo>
                <a:cubicBezTo>
                  <a:pt x="2588654" y="185341"/>
                  <a:pt x="2845338" y="143081"/>
                  <a:pt x="3102023" y="107082"/>
                </a:cubicBezTo>
                <a:cubicBezTo>
                  <a:pt x="3270538" y="83605"/>
                  <a:pt x="3444270" y="93518"/>
                  <a:pt x="3611219" y="63780"/>
                </a:cubicBezTo>
                <a:cubicBezTo>
                  <a:pt x="3937814" y="5869"/>
                  <a:pt x="4262322" y="7436"/>
                  <a:pt x="4587352" y="1175"/>
                </a:cubicBezTo>
                <a:cubicBezTo>
                  <a:pt x="4663262" y="-260"/>
                  <a:pt x="4738976" y="-293"/>
                  <a:pt x="4814568" y="60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4898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3CFEC-DFBB-FCDD-92EC-1ACFD0A77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58226-B743-5633-C9D8-5FA3E6C97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8992D9-7035-ADEB-79E9-AB082BE96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E671F9-19AA-34E2-A31A-818DE8C16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654" y="787"/>
            <a:ext cx="4680691" cy="68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626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6DAC2-9172-3A91-9471-C2237C1CE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17F8C-2486-4E7A-76EA-4BB33500F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090BBD-9098-7E7C-18DC-777520A4D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826" y="-38715"/>
            <a:ext cx="12260826" cy="6896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494B00-2047-F24A-C73E-A20D82BD1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15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2D7E3-98F1-888E-3DB2-7A030C0D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268FA2-C8CD-2B2B-2071-CD33D8B061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2A021A-92C0-6696-D061-94C6F6CC6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214" y="0"/>
            <a:ext cx="10289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749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81DE-53E9-51A5-EA4B-BF36F6D85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6F637F-9E91-CBD6-B7E6-B5150BCC3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2746"/>
            <a:ext cx="12192001" cy="68607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781D44-39A4-B59D-2231-DE54B6C7C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2860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479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63E2C-BFAD-A1CD-B10E-78F6C00F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30DF87-A81E-10EE-AFB7-3E030BDE4B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6" name="Picture 2" descr="The Architectural Diversity Of London: Skyline Collection 21034 –  Lightailing">
            <a:extLst>
              <a:ext uri="{FF2B5EF4-FFF2-40B4-BE49-F238E27FC236}">
                <a16:creationId xmlns:a16="http://schemas.microsoft.com/office/drawing/2014/main" id="{821C07A1-A10F-6E45-424E-E831FEDFC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584947"/>
            <a:ext cx="8572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0539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2B691-AEEA-CFD5-FD45-297B4CF73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2CA8DE-696C-4A06-EC87-F71777212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2746"/>
            <a:ext cx="12192001" cy="6860745"/>
          </a:xfrm>
          <a:prstGeom prst="rect">
            <a:avLst/>
          </a:prstGeom>
        </p:spPr>
      </p:pic>
      <p:pic>
        <p:nvPicPr>
          <p:cNvPr id="3074" name="Picture 2" descr="Clueless 25th Anniversary: How Amy Heckerling Made the Ultimate Teen Movie">
            <a:extLst>
              <a:ext uri="{FF2B5EF4-FFF2-40B4-BE49-F238E27FC236}">
                <a16:creationId xmlns:a16="http://schemas.microsoft.com/office/drawing/2014/main" id="{6754C700-0005-2F9A-8CCD-542A58037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4313"/>
            <a:ext cx="1143000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9189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F55C6-2C94-D900-179D-A1D6BB697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C1DA08-B68D-F764-82AD-DD5C4D1372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2746"/>
            <a:ext cx="12192001" cy="6860745"/>
          </a:xfrm>
          <a:prstGeom prst="rect">
            <a:avLst/>
          </a:prstGeom>
        </p:spPr>
      </p:pic>
      <p:pic>
        <p:nvPicPr>
          <p:cNvPr id="9218" name="Picture 2" descr="Top 25 Best Cities in Europe to Visit | Grand European Travel">
            <a:extLst>
              <a:ext uri="{FF2B5EF4-FFF2-40B4-BE49-F238E27FC236}">
                <a16:creationId xmlns:a16="http://schemas.microsoft.com/office/drawing/2014/main" id="{FF8B18AC-002F-8CEB-F5CD-5655EEA5F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280" y="598555"/>
            <a:ext cx="7697440" cy="513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6743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6BF31-B3E8-A212-9C0D-D65F5DAFE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F5B091-B17B-EA16-D949-7A18B42198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8276"/>
            <a:ext cx="12192001" cy="6866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CD0D90-A0B7-4ADC-1E18-36AD530A5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027" y="223684"/>
            <a:ext cx="9556954" cy="637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673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B0109-F49F-731A-1BB5-C7F51550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461189-958A-585B-56B0-F6D2A496D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2746"/>
            <a:ext cx="12192001" cy="6860745"/>
          </a:xfrm>
          <a:prstGeom prst="rect">
            <a:avLst/>
          </a:prstGeom>
        </p:spPr>
      </p:pic>
      <p:pic>
        <p:nvPicPr>
          <p:cNvPr id="11268" name="Picture 4" descr="How To Get Two Iconic Leonardo DiCaprio Haircuts - NO GUNK">
            <a:extLst>
              <a:ext uri="{FF2B5EF4-FFF2-40B4-BE49-F238E27FC236}">
                <a16:creationId xmlns:a16="http://schemas.microsoft.com/office/drawing/2014/main" id="{033F066B-97AC-8AE3-05EB-026B5D0C2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13" y="571500"/>
            <a:ext cx="46005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6425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50C49-150D-DD8D-5F3D-A66C8259E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B6B0C7B-3A40-64FC-BE19-4822AD17A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2746"/>
            <a:ext cx="12192001" cy="68607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4E1D24-AD68-A8ED-D77C-D7747D9F1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285" y="0"/>
            <a:ext cx="4573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500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E78DA-29F8-DE9B-0712-6801DD3C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14B7514-5490-A6BA-212C-743B7CFBA9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2746"/>
            <a:ext cx="12192001" cy="68607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67E81D-F406-42F9-9BAB-E7334BDF8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58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F60D1-5998-A26B-40A7-BDEAEC8D6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DCAE9A5-CD3A-4E54-66ED-058C68C436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8276"/>
            <a:ext cx="12192001" cy="6866275"/>
          </a:xfrm>
          <a:prstGeom prst="rect">
            <a:avLst/>
          </a:prstGeom>
        </p:spPr>
      </p:pic>
      <p:pic>
        <p:nvPicPr>
          <p:cNvPr id="2050" name="Picture 2" descr="42 Best 1990s Sitcoms We Loved Watching Back In The Day">
            <a:extLst>
              <a:ext uri="{FF2B5EF4-FFF2-40B4-BE49-F238E27FC236}">
                <a16:creationId xmlns:a16="http://schemas.microsoft.com/office/drawing/2014/main" id="{7301CA16-2605-EC3B-EE9A-87DF80655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075" y="0"/>
            <a:ext cx="8196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4782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BD4BA-6DB5-E143-4B59-946461710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365779-25B4-5CC3-29EE-281CDE09E7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990630-52DA-A7B0-E3D7-629BD7C32B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49" r="8136"/>
          <a:stretch/>
        </p:blipFill>
        <p:spPr>
          <a:xfrm>
            <a:off x="3008671" y="0"/>
            <a:ext cx="57617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07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7</Words>
  <Application>Microsoft Office PowerPoint</Application>
  <PresentationFormat>Widescreen</PresentationFormat>
  <Paragraphs>2</Paragraphs>
  <Slides>49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Larry Masula</dc:creator>
  <cp:lastModifiedBy>Larry Masula</cp:lastModifiedBy>
  <cp:revision>1</cp:revision>
  <dcterms:created xsi:type="dcterms:W3CDTF">2024-10-14T21:23:33Z</dcterms:created>
  <dcterms:modified xsi:type="dcterms:W3CDTF">2026-04-03T17:05:22Z</dcterms:modified>
</cp:coreProperties>
</file>