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85D4A9-83DF-4A76-A604-DAD1F66E1DE4}" v="8" dt="2026-04-03T15:52:34.7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84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ry Masula" userId="ab9cfc07f37832a7" providerId="LiveId" clId="{785E5001-3501-4885-9C96-ED851D6F07F1}"/>
    <pc:docChg chg="undo custSel addSld delSld modSld">
      <pc:chgData name="Larry Masula" userId="ab9cfc07f37832a7" providerId="LiveId" clId="{785E5001-3501-4885-9C96-ED851D6F07F1}" dt="2026-04-03T15:52:34.732" v="55" actId="1036"/>
      <pc:docMkLst>
        <pc:docMk/>
      </pc:docMkLst>
      <pc:sldChg chg="modAnim">
        <pc:chgData name="Larry Masula" userId="ab9cfc07f37832a7" providerId="LiveId" clId="{785E5001-3501-4885-9C96-ED851D6F07F1}" dt="2026-03-17T18:55:36.296" v="1"/>
        <pc:sldMkLst>
          <pc:docMk/>
          <pc:sldMk cId="3789311719" sldId="256"/>
        </pc:sldMkLst>
      </pc:sldChg>
      <pc:sldChg chg="addSp delSp mod">
        <pc:chgData name="Larry Masula" userId="ab9cfc07f37832a7" providerId="LiveId" clId="{785E5001-3501-4885-9C96-ED851D6F07F1}" dt="2026-03-31T18:32:24.474" v="38" actId="22"/>
        <pc:sldMkLst>
          <pc:docMk/>
          <pc:sldMk cId="1208311819" sldId="263"/>
        </pc:sldMkLst>
        <pc:picChg chg="add">
          <ac:chgData name="Larry Masula" userId="ab9cfc07f37832a7" providerId="LiveId" clId="{785E5001-3501-4885-9C96-ED851D6F07F1}" dt="2026-03-31T18:32:24.474" v="38" actId="22"/>
          <ac:picMkLst>
            <pc:docMk/>
            <pc:sldMk cId="1208311819" sldId="263"/>
            <ac:picMk id="4" creationId="{43BFF912-B296-A3DE-B1FB-93A069FB612F}"/>
          </ac:picMkLst>
        </pc:picChg>
      </pc:sldChg>
      <pc:sldChg chg="addSp delSp modSp mod">
        <pc:chgData name="Larry Masula" userId="ab9cfc07f37832a7" providerId="LiveId" clId="{785E5001-3501-4885-9C96-ED851D6F07F1}" dt="2026-03-31T18:18:56.451" v="12" actId="14100"/>
        <pc:sldMkLst>
          <pc:docMk/>
          <pc:sldMk cId="40218006" sldId="264"/>
        </pc:sldMkLst>
        <pc:picChg chg="add mod">
          <ac:chgData name="Larry Masula" userId="ab9cfc07f37832a7" providerId="LiveId" clId="{785E5001-3501-4885-9C96-ED851D6F07F1}" dt="2026-03-31T18:18:56.451" v="12" actId="14100"/>
          <ac:picMkLst>
            <pc:docMk/>
            <pc:sldMk cId="40218006" sldId="264"/>
            <ac:picMk id="1026" creationId="{34EBB160-68D4-87B3-A878-CCA5B53C9F76}"/>
          </ac:picMkLst>
        </pc:picChg>
      </pc:sldChg>
      <pc:sldChg chg="addSp delSp mod">
        <pc:chgData name="Larry Masula" userId="ab9cfc07f37832a7" providerId="LiveId" clId="{785E5001-3501-4885-9C96-ED851D6F07F1}" dt="2026-03-31T18:25:42.429" v="36" actId="22"/>
        <pc:sldMkLst>
          <pc:docMk/>
          <pc:sldMk cId="2197809276" sldId="266"/>
        </pc:sldMkLst>
        <pc:picChg chg="add">
          <ac:chgData name="Larry Masula" userId="ab9cfc07f37832a7" providerId="LiveId" clId="{785E5001-3501-4885-9C96-ED851D6F07F1}" dt="2026-03-31T18:25:42.429" v="36" actId="22"/>
          <ac:picMkLst>
            <pc:docMk/>
            <pc:sldMk cId="2197809276" sldId="266"/>
            <ac:picMk id="4" creationId="{3A2802D5-5922-AC21-DBA3-A80F56E53EB8}"/>
          </ac:picMkLst>
        </pc:picChg>
      </pc:sldChg>
      <pc:sldChg chg="addSp delSp modSp mod">
        <pc:chgData name="Larry Masula" userId="ab9cfc07f37832a7" providerId="LiveId" clId="{785E5001-3501-4885-9C96-ED851D6F07F1}" dt="2026-03-31T18:19:34.171" v="14"/>
        <pc:sldMkLst>
          <pc:docMk/>
          <pc:sldMk cId="3666321462" sldId="267"/>
        </pc:sldMkLst>
        <pc:picChg chg="add">
          <ac:chgData name="Larry Masula" userId="ab9cfc07f37832a7" providerId="LiveId" clId="{785E5001-3501-4885-9C96-ED851D6F07F1}" dt="2026-03-31T18:19:34.171" v="14"/>
          <ac:picMkLst>
            <pc:docMk/>
            <pc:sldMk cId="3666321462" sldId="267"/>
            <ac:picMk id="2050" creationId="{70752700-9E7D-84FD-8A97-5A14D7FCAFFA}"/>
          </ac:picMkLst>
        </pc:picChg>
      </pc:sldChg>
      <pc:sldChg chg="addSp delSp mod">
        <pc:chgData name="Larry Masula" userId="ab9cfc07f37832a7" providerId="LiveId" clId="{785E5001-3501-4885-9C96-ED851D6F07F1}" dt="2026-04-03T15:47:28.671" v="52"/>
        <pc:sldMkLst>
          <pc:docMk/>
          <pc:sldMk cId="571479270" sldId="271"/>
        </pc:sldMkLst>
        <pc:picChg chg="del">
          <ac:chgData name="Larry Masula" userId="ab9cfc07f37832a7" providerId="LiveId" clId="{785E5001-3501-4885-9C96-ED851D6F07F1}" dt="2026-04-03T15:47:20.376" v="51" actId="478"/>
          <ac:picMkLst>
            <pc:docMk/>
            <pc:sldMk cId="571479270" sldId="271"/>
            <ac:picMk id="3" creationId="{1BCDDAAB-98B4-5E70-9CC2-7162A347141C}"/>
          </ac:picMkLst>
        </pc:picChg>
        <pc:picChg chg="add">
          <ac:chgData name="Larry Masula" userId="ab9cfc07f37832a7" providerId="LiveId" clId="{785E5001-3501-4885-9C96-ED851D6F07F1}" dt="2026-04-03T15:47:28.671" v="52"/>
          <ac:picMkLst>
            <pc:docMk/>
            <pc:sldMk cId="571479270" sldId="271"/>
            <ac:picMk id="3074" creationId="{146AA8A7-7CA9-A664-A129-21A0A2A02446}"/>
          </ac:picMkLst>
        </pc:picChg>
      </pc:sldChg>
      <pc:sldChg chg="addSp delSp modSp mod">
        <pc:chgData name="Larry Masula" userId="ab9cfc07f37832a7" providerId="LiveId" clId="{785E5001-3501-4885-9C96-ED851D6F07F1}" dt="2026-03-31T18:21:07.325" v="24" actId="14100"/>
        <pc:sldMkLst>
          <pc:docMk/>
          <pc:sldMk cId="2056785900" sldId="277"/>
        </pc:sldMkLst>
        <pc:picChg chg="add mod">
          <ac:chgData name="Larry Masula" userId="ab9cfc07f37832a7" providerId="LiveId" clId="{785E5001-3501-4885-9C96-ED851D6F07F1}" dt="2026-03-31T18:21:07.325" v="24" actId="14100"/>
          <ac:picMkLst>
            <pc:docMk/>
            <pc:sldMk cId="2056785900" sldId="277"/>
            <ac:picMk id="3076" creationId="{80C2A7A9-F03D-41ED-D427-3387B0C9F029}"/>
          </ac:picMkLst>
        </pc:picChg>
      </pc:sldChg>
      <pc:sldChg chg="addSp delSp">
        <pc:chgData name="Larry Masula" userId="ab9cfc07f37832a7" providerId="LiveId" clId="{785E5001-3501-4885-9C96-ED851D6F07F1}" dt="2026-03-31T18:21:43.359" v="26"/>
        <pc:sldMkLst>
          <pc:docMk/>
          <pc:sldMk cId="1592816827" sldId="279"/>
        </pc:sldMkLst>
        <pc:picChg chg="add">
          <ac:chgData name="Larry Masula" userId="ab9cfc07f37832a7" providerId="LiveId" clId="{785E5001-3501-4885-9C96-ED851D6F07F1}" dt="2026-03-31T18:21:43.359" v="26"/>
          <ac:picMkLst>
            <pc:docMk/>
            <pc:sldMk cId="1592816827" sldId="279"/>
            <ac:picMk id="4098" creationId="{3C5622A1-1AEA-FD38-D467-2B5D9F838470}"/>
          </ac:picMkLst>
        </pc:picChg>
      </pc:sldChg>
      <pc:sldChg chg="addSp delSp modSp">
        <pc:chgData name="Larry Masula" userId="ab9cfc07f37832a7" providerId="LiveId" clId="{785E5001-3501-4885-9C96-ED851D6F07F1}" dt="2026-04-03T15:52:34.732" v="55" actId="1036"/>
        <pc:sldMkLst>
          <pc:docMk/>
          <pc:sldMk cId="1987409567" sldId="282"/>
        </pc:sldMkLst>
        <pc:picChg chg="add mod">
          <ac:chgData name="Larry Masula" userId="ab9cfc07f37832a7" providerId="LiveId" clId="{785E5001-3501-4885-9C96-ED851D6F07F1}" dt="2026-04-03T15:52:34.732" v="55" actId="1036"/>
          <ac:picMkLst>
            <pc:docMk/>
            <pc:sldMk cId="1987409567" sldId="282"/>
            <ac:picMk id="4098" creationId="{C2392899-48DB-6A79-259B-D5C38698D537}"/>
          </ac:picMkLst>
        </pc:picChg>
        <pc:picChg chg="del">
          <ac:chgData name="Larry Masula" userId="ab9cfc07f37832a7" providerId="LiveId" clId="{785E5001-3501-4885-9C96-ED851D6F07F1}" dt="2026-04-03T15:52:22.591" v="53" actId="478"/>
          <ac:picMkLst>
            <pc:docMk/>
            <pc:sldMk cId="1987409567" sldId="282"/>
            <ac:picMk id="7170" creationId="{BA589092-0AAD-3DE7-6F04-E83D0D5F3525}"/>
          </ac:picMkLst>
        </pc:picChg>
      </pc:sldChg>
      <pc:sldChg chg="addSp delSp mod">
        <pc:chgData name="Larry Masula" userId="ab9cfc07f37832a7" providerId="LiveId" clId="{785E5001-3501-4885-9C96-ED851D6F07F1}" dt="2026-04-03T15:46:36.238" v="50"/>
        <pc:sldMkLst>
          <pc:docMk/>
          <pc:sldMk cId="131906744" sldId="285"/>
        </pc:sldMkLst>
        <pc:picChg chg="del">
          <ac:chgData name="Larry Masula" userId="ab9cfc07f37832a7" providerId="LiveId" clId="{785E5001-3501-4885-9C96-ED851D6F07F1}" dt="2026-04-03T15:46:18.443" v="49" actId="478"/>
          <ac:picMkLst>
            <pc:docMk/>
            <pc:sldMk cId="131906744" sldId="285"/>
            <ac:picMk id="2" creationId="{254A4E48-4D1B-54EF-623C-B6D68F543D98}"/>
          </ac:picMkLst>
        </pc:picChg>
        <pc:picChg chg="add">
          <ac:chgData name="Larry Masula" userId="ab9cfc07f37832a7" providerId="LiveId" clId="{785E5001-3501-4885-9C96-ED851D6F07F1}" dt="2026-04-03T15:46:36.238" v="50"/>
          <ac:picMkLst>
            <pc:docMk/>
            <pc:sldMk cId="131906744" sldId="285"/>
            <ac:picMk id="2050" creationId="{1A51FC87-0767-41B3-C942-0BE2DD98BFD2}"/>
          </ac:picMkLst>
        </pc:picChg>
      </pc:sldChg>
      <pc:sldChg chg="addSp delSp mod">
        <pc:chgData name="Larry Masula" userId="ab9cfc07f37832a7" providerId="LiveId" clId="{785E5001-3501-4885-9C96-ED851D6F07F1}" dt="2026-03-31T18:22:09.862" v="28"/>
        <pc:sldMkLst>
          <pc:docMk/>
          <pc:sldMk cId="230494655" sldId="286"/>
        </pc:sldMkLst>
        <pc:picChg chg="add">
          <ac:chgData name="Larry Masula" userId="ab9cfc07f37832a7" providerId="LiveId" clId="{785E5001-3501-4885-9C96-ED851D6F07F1}" dt="2026-03-31T18:22:09.862" v="28"/>
          <ac:picMkLst>
            <pc:docMk/>
            <pc:sldMk cId="230494655" sldId="286"/>
            <ac:picMk id="5122" creationId="{AE4ACC52-B83F-0EA9-03FB-CE0130F0DE92}"/>
          </ac:picMkLst>
        </pc:picChg>
      </pc:sldChg>
      <pc:sldChg chg="addSp delSp add del mod">
        <pc:chgData name="Larry Masula" userId="ab9cfc07f37832a7" providerId="LiveId" clId="{785E5001-3501-4885-9C96-ED851D6F07F1}" dt="2026-04-02T14:28:15.334" v="44" actId="22"/>
        <pc:sldMkLst>
          <pc:docMk/>
          <pc:sldMk cId="869398433" sldId="292"/>
        </pc:sldMkLst>
        <pc:picChg chg="add">
          <ac:chgData name="Larry Masula" userId="ab9cfc07f37832a7" providerId="LiveId" clId="{785E5001-3501-4885-9C96-ED851D6F07F1}" dt="2026-04-02T14:28:15.334" v="44" actId="22"/>
          <ac:picMkLst>
            <pc:docMk/>
            <pc:sldMk cId="869398433" sldId="292"/>
            <ac:picMk id="3" creationId="{E6ED5C1B-F260-164C-F401-32F49EB79C33}"/>
          </ac:picMkLst>
        </pc:picChg>
        <pc:picChg chg="del">
          <ac:chgData name="Larry Masula" userId="ab9cfc07f37832a7" providerId="LiveId" clId="{785E5001-3501-4885-9C96-ED851D6F07F1}" dt="2026-04-02T14:28:13.162" v="43" actId="478"/>
          <ac:picMkLst>
            <pc:docMk/>
            <pc:sldMk cId="869398433" sldId="292"/>
            <ac:picMk id="4" creationId="{C9D02DED-90B1-07E1-06C4-89942AAE58DF}"/>
          </ac:picMkLst>
        </pc:picChg>
      </pc:sldChg>
      <pc:sldChg chg="addSp delSp modSp mod">
        <pc:chgData name="Larry Masula" userId="ab9cfc07f37832a7" providerId="LiveId" clId="{785E5001-3501-4885-9C96-ED851D6F07F1}" dt="2026-03-31T18:24:50.321" v="34" actId="22"/>
        <pc:sldMkLst>
          <pc:docMk/>
          <pc:sldMk cId="1724236673" sldId="295"/>
        </pc:sldMkLst>
        <pc:spChg chg="add mod">
          <ac:chgData name="Larry Masula" userId="ab9cfc07f37832a7" providerId="LiveId" clId="{785E5001-3501-4885-9C96-ED851D6F07F1}" dt="2026-03-31T18:24:37.884" v="32" actId="14100"/>
          <ac:spMkLst>
            <pc:docMk/>
            <pc:sldMk cId="1724236673" sldId="295"/>
            <ac:spMk id="3" creationId="{6361B7FF-1BE0-367D-1BA9-C18B496BE64A}"/>
          </ac:spMkLst>
        </pc:spChg>
        <pc:spChg chg="add">
          <ac:chgData name="Larry Masula" userId="ab9cfc07f37832a7" providerId="LiveId" clId="{785E5001-3501-4885-9C96-ED851D6F07F1}" dt="2026-03-31T18:24:46.783" v="33"/>
          <ac:spMkLst>
            <pc:docMk/>
            <pc:sldMk cId="1724236673" sldId="295"/>
            <ac:spMk id="4" creationId="{B4FFBE5B-2170-007E-F1A8-8ECB9B589F0B}"/>
          </ac:spMkLst>
        </pc:spChg>
        <pc:picChg chg="add">
          <ac:chgData name="Larry Masula" userId="ab9cfc07f37832a7" providerId="LiveId" clId="{785E5001-3501-4885-9C96-ED851D6F07F1}" dt="2026-03-31T18:24:50.321" v="34" actId="22"/>
          <ac:picMkLst>
            <pc:docMk/>
            <pc:sldMk cId="1724236673" sldId="295"/>
            <ac:picMk id="6" creationId="{E42888AD-6991-BB17-441E-E743AF4EDB28}"/>
          </ac:picMkLst>
        </pc:picChg>
      </pc:sldChg>
      <pc:sldChg chg="addSp delSp modSp mod">
        <pc:chgData name="Larry Masula" userId="ab9cfc07f37832a7" providerId="LiveId" clId="{785E5001-3501-4885-9C96-ED851D6F07F1}" dt="2026-04-03T15:40:40.784" v="48" actId="1076"/>
        <pc:sldMkLst>
          <pc:docMk/>
          <pc:sldMk cId="2348426167" sldId="298"/>
        </pc:sldMkLst>
        <pc:picChg chg="add del">
          <ac:chgData name="Larry Masula" userId="ab9cfc07f37832a7" providerId="LiveId" clId="{785E5001-3501-4885-9C96-ED851D6F07F1}" dt="2026-04-03T15:23:58.452" v="45" actId="478"/>
          <ac:picMkLst>
            <pc:docMk/>
            <pc:sldMk cId="2348426167" sldId="298"/>
            <ac:picMk id="4" creationId="{1FD80E33-8A04-158D-A219-3DFA5BA8D053}"/>
          </ac:picMkLst>
        </pc:picChg>
        <pc:picChg chg="add mod">
          <ac:chgData name="Larry Masula" userId="ab9cfc07f37832a7" providerId="LiveId" clId="{785E5001-3501-4885-9C96-ED851D6F07F1}" dt="2026-04-03T15:40:40.784" v="48" actId="1076"/>
          <ac:picMkLst>
            <pc:docMk/>
            <pc:sldMk cId="2348426167" sldId="298"/>
            <ac:picMk id="1026" creationId="{EAC35CB4-2B8A-477D-304D-A0FDB71F0F2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3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50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41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60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97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8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02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31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91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551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740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10363200" cy="1314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853369"/>
            <a:ext cx="10363200" cy="3088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0D4E46AA-1EC0-4433-9956-E798E94A6FB7}" type="datetimeFigureOut">
              <a:rPr lang="en-US" smtClean="0"/>
              <a:pPr/>
              <a:t>4/2/2026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38C08-47C7-4847-B0BE-B9D8DEEB3D1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061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52FAB7B-42C1-46AA-9C68-7AD281066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>
            <a:extLst>
              <a:ext uri="{FF2B5EF4-FFF2-40B4-BE49-F238E27FC236}">
                <a16:creationId xmlns:a16="http://schemas.microsoft.com/office/drawing/2014/main" id="{17F11AD2-D2A6-EBAD-8D6F-2975C1B01D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alphaModFix/>
          </a:blip>
          <a:srcRect t="286" r="1" b="1"/>
          <a:stretch/>
        </p:blipFill>
        <p:spPr>
          <a:xfrm>
            <a:off x="1" y="152"/>
            <a:ext cx="12192000" cy="685784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905206B-651D-4874-B365-85CC5F9C8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648484" y="-152"/>
            <a:ext cx="8543515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8000">
                <a:srgbClr val="000000">
                  <a:alpha val="55000"/>
                </a:srgbClr>
              </a:gs>
              <a:gs pos="93000">
                <a:srgbClr val="000000">
                  <a:alpha val="6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BFA533-4114-BD79-F3EC-F03E5C3092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9" y="4584879"/>
            <a:ext cx="4916477" cy="1287887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Familiar Faces and Places</a:t>
            </a:r>
          </a:p>
          <a:p>
            <a:pPr algn="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CE0765-E93C-4D37-9D5F-D464EFB10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222043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31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eorge Washington: Facts, Revolution &amp; Presidency - HISTORY">
            <a:extLst>
              <a:ext uri="{FF2B5EF4-FFF2-40B4-BE49-F238E27FC236}">
                <a16:creationId xmlns:a16="http://schemas.microsoft.com/office/drawing/2014/main" id="{8F655F64-9C51-3158-31C8-AC97AF599E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1"/>
            <a:ext cx="12192000" cy="685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766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09982E-2BB4-0A79-CEEF-E3252BB02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60" y="0"/>
            <a:ext cx="4526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29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F89DA1-1AF3-D136-9DFD-53645992D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915" y="1553008"/>
            <a:ext cx="4765999" cy="355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76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B72586-BA90-4460-F1CC-CDFFB2E552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44" b="12956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03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CF602F-B0DE-50B7-F28C-486117E25E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79" b="6386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51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8378A2-6B7E-CC48-9446-40EAB4AE4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217" y="1423784"/>
            <a:ext cx="7119109" cy="401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15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BFF912-B296-A3DE-B1FB-93A069FB6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11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Big Ben - Simple English Wikipedia, the free encyclopedia">
            <a:extLst>
              <a:ext uri="{FF2B5EF4-FFF2-40B4-BE49-F238E27FC236}">
                <a16:creationId xmlns:a16="http://schemas.microsoft.com/office/drawing/2014/main" id="{34EBB160-68D4-87B3-A878-CCA5B53C9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647" y="376521"/>
            <a:ext cx="4267200" cy="6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8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0031F2-6E3D-8C7A-2B53-D0CD4CEE9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308" y="0"/>
            <a:ext cx="50613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115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2802D5-5922-AC21-DBA3-A80F56E53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09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John Wayne | Biography, Movies, &amp; Facts | Britannica">
            <a:extLst>
              <a:ext uri="{FF2B5EF4-FFF2-40B4-BE49-F238E27FC236}">
                <a16:creationId xmlns:a16="http://schemas.microsoft.com/office/drawing/2014/main" id="{70752700-9E7D-84FD-8A97-5A14D7FCA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0"/>
            <a:ext cx="5310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321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615703-EA24-A0E5-F72B-8FF3FD8517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21" b="11879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165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9E2461-87C1-3503-D3C8-EDA76C8C7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285" y="1099455"/>
            <a:ext cx="4928119" cy="492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15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6C18C8-C8A2-6871-88EB-259E9F7370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96" b="10234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27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37289" y="640311"/>
            <a:ext cx="0" cy="557951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I Love Lucy Fast Facts - Lucille Ball Desi Arnaz Museum">
            <a:extLst>
              <a:ext uri="{FF2B5EF4-FFF2-40B4-BE49-F238E27FC236}">
                <a16:creationId xmlns:a16="http://schemas.microsoft.com/office/drawing/2014/main" id="{146AA8A7-7CA9-A664-A129-21A0A2A02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252413"/>
            <a:ext cx="476250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479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D9AB3A-EB84-5221-731B-42B0306023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06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68113C-16EE-9290-7C1B-4606BA1D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820" y="0"/>
            <a:ext cx="51563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10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77A283-465A-E3F6-D92F-5CA613C15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197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87FBBE-6A85-26E5-9E7C-64461BF1B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948" y="0"/>
            <a:ext cx="45781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274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By popular vote, the 'New 7 Wonders' named - Los Angeles Times">
            <a:extLst>
              <a:ext uri="{FF2B5EF4-FFF2-40B4-BE49-F238E27FC236}">
                <a16:creationId xmlns:a16="http://schemas.microsoft.com/office/drawing/2014/main" id="{24FB2247-DE0F-D78A-C69C-71369C96EF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 bwMode="auto">
          <a:xfrm>
            <a:off x="1" y="1"/>
            <a:ext cx="12192000" cy="685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81" name="Straight Connector 3080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173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Actress Marilyn Monroe (1953 ...">
            <a:extLst>
              <a:ext uri="{FF2B5EF4-FFF2-40B4-BE49-F238E27FC236}">
                <a16:creationId xmlns:a16="http://schemas.microsoft.com/office/drawing/2014/main" id="{80C2A7A9-F03D-41ED-D427-3387B0C9F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064" y="1013590"/>
            <a:ext cx="6453163" cy="501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785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1523FD-2844-A5D3-722B-98BC44DD1A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39" b="9606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985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Elvis Presley: albums, songs, concerts | Deezer">
            <a:extLst>
              <a:ext uri="{FF2B5EF4-FFF2-40B4-BE49-F238E27FC236}">
                <a16:creationId xmlns:a16="http://schemas.microsoft.com/office/drawing/2014/main" id="{3C5622A1-1AEA-FD38-D467-2B5D9F838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8168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F5B62D-1203-0A45-8DB3-81947CB415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14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2910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This Is Where Gilligan's Island Was Filmed">
            <a:extLst>
              <a:ext uri="{FF2B5EF4-FFF2-40B4-BE49-F238E27FC236}">
                <a16:creationId xmlns:a16="http://schemas.microsoft.com/office/drawing/2014/main" id="{EC1C68F9-1BC2-D677-9902-F89A70AA4B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1"/>
            <a:ext cx="12192000" cy="685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265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ames Dean - Wikipedia">
            <a:extLst>
              <a:ext uri="{FF2B5EF4-FFF2-40B4-BE49-F238E27FC236}">
                <a16:creationId xmlns:a16="http://schemas.microsoft.com/office/drawing/2014/main" id="{C2392899-48DB-6A79-259B-D5C38698D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113" y="19050"/>
            <a:ext cx="5565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409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4434CC-A2D3-2522-6EE3-0036BEDD4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06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5F3E41-6AD4-EFD0-2D69-771F1238A8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58" b="16227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9307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Weitzman Team Helps Protect and Interpret Lincoln Memorial">
            <a:extLst>
              <a:ext uri="{FF2B5EF4-FFF2-40B4-BE49-F238E27FC236}">
                <a16:creationId xmlns:a16="http://schemas.microsoft.com/office/drawing/2014/main" id="{1A51FC87-0767-41B3-C942-0BE2DD98B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0525"/>
            <a:ext cx="91440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067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appy 94th birthday Clint Eastwood: his best films – ranked! | Clint  Eastwood | The Guardian">
            <a:extLst>
              <a:ext uri="{FF2B5EF4-FFF2-40B4-BE49-F238E27FC236}">
                <a16:creationId xmlns:a16="http://schemas.microsoft.com/office/drawing/2014/main" id="{AE4ACC52-B83F-0EA9-03FB-CE0130F0D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946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D1C829-7238-8CE6-A725-9BB28DDC93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93" b="1752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8616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87D732-7B5C-D584-F788-93851645DF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17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14FD36-6484-6E34-BE48-D2CEF9DFEB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024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8303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FE2964-ED55-3D89-6041-C6DF8B3811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98" b="37399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0623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037F3F-E738-ABD4-699F-0CD10ECBBD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528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6ED5C1B-F260-164C-F401-32F49EB79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669" y="0"/>
            <a:ext cx="58706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984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The Beach Boys">
            <a:extLst>
              <a:ext uri="{FF2B5EF4-FFF2-40B4-BE49-F238E27FC236}">
                <a16:creationId xmlns:a16="http://schemas.microsoft.com/office/drawing/2014/main" id="{F245EC3B-BAE1-6A70-8061-6944E98C40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74"/>
          <a:stretch/>
        </p:blipFill>
        <p:spPr bwMode="auto">
          <a:xfrm>
            <a:off x="1" y="1"/>
            <a:ext cx="12192000" cy="685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2606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D0EA5B-FB0B-03A2-19D2-076D241963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01" b="2413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5301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Richard Nixon born in Yorba Linda, Calif., Jan. 9, 1913 ...">
            <a:extLst>
              <a:ext uri="{FF2B5EF4-FFF2-40B4-BE49-F238E27FC236}">
                <a16:creationId xmlns:a16="http://schemas.microsoft.com/office/drawing/2014/main" id="{6361B7FF-1BE0-367D-1BA9-C18B496BE6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83741" y="1716741"/>
            <a:ext cx="3366247" cy="336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Richard Nixon born in Yorba Linda, Calif., Jan. 9, 1913 ...">
            <a:extLst>
              <a:ext uri="{FF2B5EF4-FFF2-40B4-BE49-F238E27FC236}">
                <a16:creationId xmlns:a16="http://schemas.microsoft.com/office/drawing/2014/main" id="{B4FFBE5B-2170-007E-F1A8-8ECB9B589F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2888AD-6991-BB17-441E-E743AF4ED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5" y="1428750"/>
            <a:ext cx="600075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366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26166C-78C6-FE66-7A6C-0BDA98849C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35" b="11510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952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094FB6-98D6-C23E-7EE0-FAAA5B8F4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0657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rbara Eden On Magic Carpet For I Dream Of Jeannie Photo Print - Item #  MVM57426 - Posterazzi">
            <a:extLst>
              <a:ext uri="{FF2B5EF4-FFF2-40B4-BE49-F238E27FC236}">
                <a16:creationId xmlns:a16="http://schemas.microsoft.com/office/drawing/2014/main" id="{EAC35CB4-2B8A-477D-304D-A0FDB71F0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342" y="318247"/>
            <a:ext cx="4977205" cy="622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4261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09E56F-8C98-4BB1-4C50-1D801B853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8558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F29F81-C513-7AF7-C7C6-7A5DBF3FB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284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51C1DB-D8A7-241E-3061-7C07227C74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93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FEC6A0-7282-3C51-7BCF-885AEFC014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3" r="1" b="1"/>
          <a:stretch/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AD13EF-74FA-4D38-8F15-B51F09C96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6056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C6CB3B-839E-7E72-A07B-07C449169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494" y="131230"/>
            <a:ext cx="8761445" cy="656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9258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99DC51-6A8F-4B3F-60A8-41E91FCF1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217" y="0"/>
            <a:ext cx="53955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03883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AnalogousFromLightSeedRightStep">
      <a:dk1>
        <a:srgbClr val="000000"/>
      </a:dk1>
      <a:lt1>
        <a:srgbClr val="FFFFFF"/>
      </a:lt1>
      <a:dk2>
        <a:srgbClr val="36371F"/>
      </a:dk2>
      <a:lt2>
        <a:srgbClr val="E2E4E8"/>
      </a:lt2>
      <a:accent1>
        <a:srgbClr val="C79950"/>
      </a:accent1>
      <a:accent2>
        <a:srgbClr val="A5A74E"/>
      </a:accent2>
      <a:accent3>
        <a:srgbClr val="8CAC64"/>
      </a:accent3>
      <a:accent4>
        <a:srgbClr val="61B454"/>
      </a:accent4>
      <a:accent5>
        <a:srgbClr val="59B372"/>
      </a:accent5>
      <a:accent6>
        <a:srgbClr val="53B194"/>
      </a:accent6>
      <a:hlink>
        <a:srgbClr val="6682AD"/>
      </a:hlink>
      <a:folHlink>
        <a:srgbClr val="7F7F7F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42B0E7C6-1071-483F-A575-9AF7EE1B96AC}" vid="{E18014FF-B132-4F63-9D72-5B85E99D64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1765</TotalTime>
  <Words>4</Words>
  <Application>Microsoft Office PowerPoint</Application>
  <PresentationFormat>Widescreen</PresentationFormat>
  <Paragraphs>1</Paragraphs>
  <Slides>49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Arial</vt:lpstr>
      <vt:lpstr>Grandview Display</vt:lpstr>
      <vt:lpstr>DashVTI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Larry Masula</dc:creator>
  <cp:lastModifiedBy>Larry Masula</cp:lastModifiedBy>
  <cp:revision>2</cp:revision>
  <dcterms:created xsi:type="dcterms:W3CDTF">2022-09-08T15:22:41Z</dcterms:created>
  <dcterms:modified xsi:type="dcterms:W3CDTF">2026-04-03T15:52:43Z</dcterms:modified>
</cp:coreProperties>
</file>